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5.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7.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9.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2" r:id="rId2"/>
    <p:sldMasterId id="2147483691" r:id="rId3"/>
    <p:sldMasterId id="2147483770" r:id="rId4"/>
    <p:sldMasterId id="2147483701" r:id="rId5"/>
    <p:sldMasterId id="2147483767" r:id="rId6"/>
    <p:sldMasterId id="2147483880" r:id="rId7"/>
    <p:sldMasterId id="2147483785" r:id="rId8"/>
    <p:sldMasterId id="2147483796" r:id="rId9"/>
    <p:sldMasterId id="2147483807" r:id="rId10"/>
    <p:sldMasterId id="2147483774" r:id="rId11"/>
    <p:sldMasterId id="2147483734" r:id="rId12"/>
    <p:sldMasterId id="2147483756" r:id="rId13"/>
    <p:sldMasterId id="2147483723" r:id="rId14"/>
    <p:sldMasterId id="2147483745" r:id="rId15"/>
    <p:sldMasterId id="2147483828" r:id="rId16"/>
    <p:sldMasterId id="2147483839" r:id="rId17"/>
    <p:sldMasterId id="2147483850" r:id="rId18"/>
    <p:sldMasterId id="2147483818" r:id="rId19"/>
    <p:sldMasterId id="2147483870" r:id="rId20"/>
    <p:sldMasterId id="2147483865" r:id="rId21"/>
  </p:sldMasterIdLst>
  <p:notesMasterIdLst>
    <p:notesMasterId r:id="rId77"/>
  </p:notesMasterIdLst>
  <p:sldIdLst>
    <p:sldId id="256" r:id="rId22"/>
    <p:sldId id="265" r:id="rId23"/>
    <p:sldId id="269" r:id="rId24"/>
    <p:sldId id="258" r:id="rId25"/>
    <p:sldId id="305" r:id="rId26"/>
    <p:sldId id="306" r:id="rId27"/>
    <p:sldId id="307" r:id="rId28"/>
    <p:sldId id="309" r:id="rId29"/>
    <p:sldId id="310" r:id="rId30"/>
    <p:sldId id="313" r:id="rId31"/>
    <p:sldId id="271" r:id="rId32"/>
    <p:sldId id="311" r:id="rId33"/>
    <p:sldId id="354"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3" r:id="rId54"/>
    <p:sldId id="355" r:id="rId55"/>
    <p:sldId id="334" r:id="rId56"/>
    <p:sldId id="335" r:id="rId57"/>
    <p:sldId id="336" r:id="rId58"/>
    <p:sldId id="337" r:id="rId59"/>
    <p:sldId id="338" r:id="rId60"/>
    <p:sldId id="339" r:id="rId61"/>
    <p:sldId id="356" r:id="rId62"/>
    <p:sldId id="340" r:id="rId63"/>
    <p:sldId id="341" r:id="rId64"/>
    <p:sldId id="342" r:id="rId65"/>
    <p:sldId id="343" r:id="rId66"/>
    <p:sldId id="344" r:id="rId67"/>
    <p:sldId id="345" r:id="rId68"/>
    <p:sldId id="346" r:id="rId69"/>
    <p:sldId id="347" r:id="rId70"/>
    <p:sldId id="357" r:id="rId71"/>
    <p:sldId id="348" r:id="rId72"/>
    <p:sldId id="358" r:id="rId73"/>
    <p:sldId id="351" r:id="rId74"/>
    <p:sldId id="350" r:id="rId75"/>
    <p:sldId id="290"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C12FAF4E-867D-E146-B849-5FF1A5D2FC80}">
          <p14:sldIdLst/>
        </p14:section>
        <p14:section name="Sample Presentation" id="{70E0DE94-0C15-8C46-9A3A-310BB26873F3}">
          <p14:sldIdLst>
            <p14:sldId id="256"/>
            <p14:sldId id="265"/>
            <p14:sldId id="269"/>
            <p14:sldId id="258"/>
            <p14:sldId id="305"/>
            <p14:sldId id="306"/>
            <p14:sldId id="307"/>
            <p14:sldId id="309"/>
            <p14:sldId id="310"/>
            <p14:sldId id="313"/>
            <p14:sldId id="271"/>
            <p14:sldId id="311"/>
            <p14:sldId id="354"/>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55"/>
            <p14:sldId id="334"/>
            <p14:sldId id="335"/>
            <p14:sldId id="336"/>
            <p14:sldId id="337"/>
            <p14:sldId id="338"/>
            <p14:sldId id="339"/>
            <p14:sldId id="356"/>
            <p14:sldId id="340"/>
            <p14:sldId id="341"/>
            <p14:sldId id="342"/>
            <p14:sldId id="343"/>
            <p14:sldId id="344"/>
            <p14:sldId id="345"/>
            <p14:sldId id="346"/>
            <p14:sldId id="347"/>
            <p14:sldId id="357"/>
            <p14:sldId id="348"/>
            <p14:sldId id="358"/>
            <p14:sldId id="351"/>
            <p14:sldId id="350"/>
            <p14:sldId id="290"/>
          </p14:sldIdLst>
        </p14:section>
        <p14:section name="Assets" id="{9234EFB6-F247-A34F-BBBF-80CCC70DAD9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Toman" initials="NT" lastIdx="9" clrIdx="0">
    <p:extLst>
      <p:ext uri="{19B8F6BF-5375-455C-9EA6-DF929625EA0E}">
        <p15:presenceInfo xmlns:p15="http://schemas.microsoft.com/office/powerpoint/2012/main" userId="S::ntoman@participaction.com::becd5500-7e97-4e79-bf3b-c1ba7fcb76bd" providerId="AD"/>
      </p:ext>
    </p:extLst>
  </p:cmAuthor>
  <p:cmAuthor id="2" name="Adam Hunter" initials="AH" lastIdx="1" clrIdx="1">
    <p:extLst>
      <p:ext uri="{19B8F6BF-5375-455C-9EA6-DF929625EA0E}">
        <p15:presenceInfo xmlns:p15="http://schemas.microsoft.com/office/powerpoint/2012/main" userId="S::ahunter@participaction.com::8977fdf5-9e0b-4942-b82d-bf9e25a459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7D"/>
    <a:srgbClr val="CABFD7"/>
    <a:srgbClr val="E8954C"/>
    <a:srgbClr val="8DACC6"/>
    <a:srgbClr val="A7DBF1"/>
    <a:srgbClr val="ACAEA7"/>
    <a:srgbClr val="95ADC0"/>
    <a:srgbClr val="F57F29"/>
    <a:srgbClr val="85A4C2"/>
    <a:srgbClr val="BDD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1"/>
    <p:restoredTop sz="74510" autoAdjust="0"/>
  </p:normalViewPr>
  <p:slideViewPr>
    <p:cSldViewPr snapToGrid="0" snapToObjects="1">
      <p:cViewPr varScale="1">
        <p:scale>
          <a:sx n="45" d="100"/>
          <a:sy n="45" d="100"/>
        </p:scale>
        <p:origin x="6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9880A-2C02-5A4A-9480-855A3B4C2FD9}"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4695A-FA87-424C-97B2-78640CE1F4EF}" type="slidenum">
              <a:rPr lang="en-US" smtClean="0"/>
              <a:t>‹#›</a:t>
            </a:fld>
            <a:endParaRPr lang="en-US"/>
          </a:p>
        </p:txBody>
      </p:sp>
    </p:spTree>
    <p:extLst>
      <p:ext uri="{BB962C8B-B14F-4D97-AF65-F5344CB8AC3E}">
        <p14:creationId xmlns:p14="http://schemas.microsoft.com/office/powerpoint/2010/main" val="42688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emf"/><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2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Plain Dark Blue">
    <p:bg>
      <p:bgPr>
        <a:solidFill>
          <a:srgbClr val="8DACC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3" name="Subtitle 2">
            <a:extLst>
              <a:ext uri="{FF2B5EF4-FFF2-40B4-BE49-F238E27FC236}">
                <a16:creationId xmlns:a16="http://schemas.microsoft.com/office/drawing/2014/main" id="{BF1DFBBF-FB42-8040-AF39-BF6A8576D824}"/>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C818FF72-6866-4540-B0E3-7FB9F9C62814}"/>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378621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 Light Green Pinwheel">
    <p:bg>
      <p:bgPr>
        <a:solidFill>
          <a:srgbClr val="BDDEAE"/>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0294F5D-F275-C04C-B36F-FB9DF7D20AC0}"/>
              </a:ext>
            </a:extLst>
          </p:cNvPr>
          <p:cNvPicPr>
            <a:picLocks noChangeAspect="1"/>
          </p:cNvPicPr>
          <p:nvPr userDrawn="1"/>
        </p:nvPicPr>
        <p:blipFill rotWithShape="1">
          <a:blip r:embed="rId2">
            <a:alphaModFix amt="30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DC8DC49-6F30-264F-8D51-5F0F5A395D52}"/>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FB3B251E-F662-C24F-B1CC-F120B768970C}"/>
              </a:ext>
            </a:extLst>
          </p:cNvPr>
          <p:cNvPicPr>
            <a:picLocks noChangeAspect="1"/>
          </p:cNvPicPr>
          <p:nvPr userDrawn="1"/>
        </p:nvPicPr>
        <p:blipFill>
          <a:blip r:embed="rId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018046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 Column 4 Icons Dark Green">
    <p:bg>
      <p:bgPr>
        <a:solidFill>
          <a:srgbClr val="45BC99"/>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8368A94-270B-8747-A1AA-C39DC82BF857}"/>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C9FC1D8E-63F6-6142-8D4B-A38BDF72FDD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18B5371C-6EAB-B342-AE80-31F198C6AD46}"/>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75422928-D79D-B24D-A06E-6429C0E9D964}"/>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BEC7B4D9-0712-574D-9D39-52036B1FE9F5}"/>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71464763-7803-124C-A36E-BCB46B90E95C}"/>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A0805C11-C1DE-4E4A-81B0-BB5164163B4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3E05568F-DB24-F344-8F36-F8F122283FB4}"/>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B0E7BF4A-94B8-F84C-B39E-ED4EDEE84C47}"/>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1D06F7E9-C64C-574D-BFF3-7B731CF84631}"/>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8BD1021C-66B9-6848-8751-385E01220DC4}"/>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8B0F09ED-8B93-DE48-90A1-7B1E97667BE9}"/>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737D6A72-2BCA-3A46-8D1F-BAAA0F3702DE}"/>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0" name="Rectangle 19">
            <a:extLst>
              <a:ext uri="{FF2B5EF4-FFF2-40B4-BE49-F238E27FC236}">
                <a16:creationId xmlns:a16="http://schemas.microsoft.com/office/drawing/2014/main" id="{30EB7A07-00CC-1240-AF38-B8B0B200A506}"/>
              </a:ext>
            </a:extLst>
          </p:cNvPr>
          <p:cNvSpPr/>
          <p:nvPr userDrawn="1"/>
        </p:nvSpPr>
        <p:spPr>
          <a:xfrm>
            <a:off x="0"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86EB599E-79BD-2D47-BC37-E5F3547DBC9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5" name="Picture 24" descr="Logo&#10;&#10;Description automatically generated">
            <a:extLst>
              <a:ext uri="{FF2B5EF4-FFF2-40B4-BE49-F238E27FC236}">
                <a16:creationId xmlns:a16="http://schemas.microsoft.com/office/drawing/2014/main" id="{075A358B-DF23-364A-A2E3-D17277FCB6F1}"/>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5469581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 Column 4 Icons Yellow">
    <p:bg>
      <p:bgPr>
        <a:solidFill>
          <a:srgbClr val="FFD274"/>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CBFFA4E3-2D6C-7845-B9F9-84B7FA283DF1}"/>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B55A6432-A06C-CB4D-8392-D3EA03D34938}"/>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7D6E8DDB-1074-6542-B946-4F0644E6BED0}"/>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87550C0C-C7B6-1749-AA06-27BDC8F7784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F738B5C9-5DCE-1C42-8CBB-B98FE4DB96C4}"/>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FE2E4569-B731-2A44-BF7E-12B24FEEA822}"/>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CCE8BB20-E095-F945-94A6-4706B3703521}"/>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07A5B9A-EA00-F743-91A5-3FE9A29C0E6B}"/>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48CEB384-CFB3-7F40-9EE0-161779635C09}"/>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F1588ECC-D662-7849-A1AE-5F177EB0C328}"/>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56E37713-A320-5D4C-BAB6-5FF36F3D2B1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9FD06AAE-A6C4-5C4D-A9A3-21CB26797364}"/>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8231D350-F794-C14E-890F-E6C0C108CDB3}"/>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0" name="Rectangle 19">
            <a:extLst>
              <a:ext uri="{FF2B5EF4-FFF2-40B4-BE49-F238E27FC236}">
                <a16:creationId xmlns:a16="http://schemas.microsoft.com/office/drawing/2014/main" id="{43A9E13C-196A-714A-BF27-ED5F446E588A}"/>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a:extLst>
              <a:ext uri="{FF2B5EF4-FFF2-40B4-BE49-F238E27FC236}">
                <a16:creationId xmlns:a16="http://schemas.microsoft.com/office/drawing/2014/main" id="{8D4F678C-3CCB-4846-B0B8-564E8EAAF0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6" name="Picture 25" descr="Logo&#10;&#10;Description automatically generated">
            <a:extLst>
              <a:ext uri="{FF2B5EF4-FFF2-40B4-BE49-F238E27FC236}">
                <a16:creationId xmlns:a16="http://schemas.microsoft.com/office/drawing/2014/main" id="{6CBD42FB-2E00-AC44-9A58-1C06DBC25C38}"/>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3217887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2 Column 4 Icons Grey">
    <p:bg>
      <p:bgPr>
        <a:solidFill>
          <a:srgbClr val="ACAEA7"/>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1C40551-38CD-9C45-A67A-A7249B74D2EE}"/>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667E93A3-69A1-AB41-ABE4-E205FA708DA7}"/>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689AE6CE-BD45-144B-A977-C3E94F78D45E}"/>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4922639E-631B-3E46-83D4-541A49EEC8F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5974E3EE-9CC7-5047-A452-693A657134EA}"/>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409466F6-C0D1-174F-853D-3DB4F38EDF1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7157AA21-6826-554C-A149-A4698440E33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12E3FDF-4350-E74F-BC6D-D31E9ACF3FB7}"/>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AAB52492-6356-CE42-9992-1BFE2F0600AF}"/>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868682E1-9756-FF43-B44C-985C3655AB69}"/>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B808A639-AE75-6346-BB29-1DE2F86554DB}"/>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783A6C80-B15E-6C45-89AA-2D77D990324F}"/>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058E2584-3BB9-3C4F-9014-39DC38F28A35}"/>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0" name="Rectangle 19">
            <a:extLst>
              <a:ext uri="{FF2B5EF4-FFF2-40B4-BE49-F238E27FC236}">
                <a16:creationId xmlns:a16="http://schemas.microsoft.com/office/drawing/2014/main" id="{BCA564BA-AFC1-5546-918D-34540522E7A4}"/>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a:extLst>
              <a:ext uri="{FF2B5EF4-FFF2-40B4-BE49-F238E27FC236}">
                <a16:creationId xmlns:a16="http://schemas.microsoft.com/office/drawing/2014/main" id="{362F920E-089B-8545-8C4E-916FBE8851B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6" name="Picture 25" descr="Logo&#10;&#10;Description automatically generated">
            <a:extLst>
              <a:ext uri="{FF2B5EF4-FFF2-40B4-BE49-F238E27FC236}">
                <a16:creationId xmlns:a16="http://schemas.microsoft.com/office/drawing/2014/main" id="{9F2F7ED3-E6BF-CC4C-B227-7172CF9BF6AC}"/>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204342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2 Column 4 Icons Purple">
    <p:bg>
      <p:bgPr>
        <a:solidFill>
          <a:srgbClr val="50287D">
            <a:alpha val="30000"/>
          </a:srgb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23D0D3D-D7EF-4843-8CFD-43FF0C42814C}"/>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9" name="Text Placeholder 15">
            <a:extLst>
              <a:ext uri="{FF2B5EF4-FFF2-40B4-BE49-F238E27FC236}">
                <a16:creationId xmlns:a16="http://schemas.microsoft.com/office/drawing/2014/main" id="{EE5517DA-C628-1F44-9706-378313093E13}"/>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5B2F1F10-ACC2-944E-AACF-8346242B463D}"/>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E21D5B3A-19F5-AF4A-A47E-C57E4A229B3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B9FAC216-3CCF-2249-823C-69ADDC4EDB32}"/>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584A66A2-110A-2144-ABCE-79F6D6C0963D}"/>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4FE49CFD-7D7A-8D4D-BC82-866335B53E73}"/>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A93A51A7-3122-8D42-BFE0-BD278DB2F756}"/>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2C741679-1F65-DF47-89A5-3515A8DBBA3F}"/>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2E4FD534-8683-684B-9C46-BE781B87E476}"/>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C14E98CD-82A4-B949-B23B-A2DFC4E5192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C1D0D35B-ABF4-4249-919D-93BECC3D3D2A}"/>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9C429565-297F-3046-AF7B-617ABD82997B}"/>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0" name="Rectangle 19">
            <a:extLst>
              <a:ext uri="{FF2B5EF4-FFF2-40B4-BE49-F238E27FC236}">
                <a16:creationId xmlns:a16="http://schemas.microsoft.com/office/drawing/2014/main" id="{101D25CD-06B9-EE4C-BD1D-4B817B91D01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a:extLst>
              <a:ext uri="{FF2B5EF4-FFF2-40B4-BE49-F238E27FC236}">
                <a16:creationId xmlns:a16="http://schemas.microsoft.com/office/drawing/2014/main" id="{CD7A555A-2C62-D440-97A3-77E5FCD40DD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6" name="Picture 25" descr="Logo&#10;&#10;Description automatically generated">
            <a:extLst>
              <a:ext uri="{FF2B5EF4-FFF2-40B4-BE49-F238E27FC236}">
                <a16:creationId xmlns:a16="http://schemas.microsoft.com/office/drawing/2014/main" id="{76C9DAF7-5FB4-6849-A5CC-B3302F1A0294}"/>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870222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lumn 4 Icons Light Blue">
    <p:bg>
      <p:bgPr>
        <a:solidFill>
          <a:srgbClr val="A7DBF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645FFA-2624-BD4E-901A-08B769B358A9}"/>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0ED9DDB8-B6C5-F54C-8697-693876FFEA3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F94D1E4A-9273-4246-B520-413DC00E7BDC}"/>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59AAC89E-C601-F84D-ADDA-E204FA34077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A9CBC43F-E969-E447-96E4-37B60065A18E}"/>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C7CF102B-5E90-9742-B615-32FE1613182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72DFD678-2AB2-FF48-B72A-6014798937FC}"/>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01D5CD13-23F0-2E40-9829-759AFEFA709F}"/>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9214E748-FC50-9341-A23F-CE04E9E69CAD}"/>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Picture Placeholder 10">
            <a:extLst>
              <a:ext uri="{FF2B5EF4-FFF2-40B4-BE49-F238E27FC236}">
                <a16:creationId xmlns:a16="http://schemas.microsoft.com/office/drawing/2014/main" id="{61313189-8AAF-A347-A8BF-9A5792EA71CA}"/>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7523138F-7C29-854F-8A46-B501368AA40C}"/>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3CD59B6D-05B6-8141-8D09-75EE092E0FE8}"/>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A1B7F059-038F-524E-92CC-EFAA7B02C714}"/>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7619587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lumn 4 Icons Orange">
    <p:bg>
      <p:bgPr>
        <a:solidFill>
          <a:srgbClr val="E8954C"/>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645FFA-2624-BD4E-901A-08B769B358A9}"/>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0ED9DDB8-B6C5-F54C-8697-693876FFEA36}"/>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F94D1E4A-9273-4246-B520-413DC00E7BDC}"/>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59AAC89E-C601-F84D-ADDA-E204FA34077C}"/>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A9CBC43F-E969-E447-96E4-37B60065A18E}"/>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C7CF102B-5E90-9742-B615-32FE16131823}"/>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72DFD678-2AB2-FF48-B72A-6014798937FC}"/>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01D5CD13-23F0-2E40-9829-759AFEFA709F}"/>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9214E748-FC50-9341-A23F-CE04E9E69CAD}"/>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Picture Placeholder 10">
            <a:extLst>
              <a:ext uri="{FF2B5EF4-FFF2-40B4-BE49-F238E27FC236}">
                <a16:creationId xmlns:a16="http://schemas.microsoft.com/office/drawing/2014/main" id="{61313189-8AAF-A347-A8BF-9A5792EA71CA}"/>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7523138F-7C29-854F-8A46-B501368AA40C}"/>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3CD59B6D-05B6-8141-8D09-75EE092E0FE8}"/>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A1B7F059-038F-524E-92CC-EFAA7B02C714}"/>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2720576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PAC App A Whit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3625BB-AE82-5345-AD9B-6A895E32186B}"/>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7" name="Title 1">
            <a:extLst>
              <a:ext uri="{FF2B5EF4-FFF2-40B4-BE49-F238E27FC236}">
                <a16:creationId xmlns:a16="http://schemas.microsoft.com/office/drawing/2014/main" id="{DCC8ABBB-7DC7-CD49-A330-63D799189BE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6" name="Text Placeholder 15">
            <a:extLst>
              <a:ext uri="{FF2B5EF4-FFF2-40B4-BE49-F238E27FC236}">
                <a16:creationId xmlns:a16="http://schemas.microsoft.com/office/drawing/2014/main" id="{72BA2E47-1A4C-C743-AEF0-CED9E7FBDC0D}"/>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47" name="Text Placeholder 15">
            <a:extLst>
              <a:ext uri="{FF2B5EF4-FFF2-40B4-BE49-F238E27FC236}">
                <a16:creationId xmlns:a16="http://schemas.microsoft.com/office/drawing/2014/main" id="{BDE9A0AB-46CF-DD40-8044-DFAF6877CC4B}"/>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Picture Placeholder 47">
            <a:extLst>
              <a:ext uri="{FF2B5EF4-FFF2-40B4-BE49-F238E27FC236}">
                <a16:creationId xmlns:a16="http://schemas.microsoft.com/office/drawing/2014/main" id="{E7EE94D5-D872-8244-A91E-7D073438589B}"/>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pic>
        <p:nvPicPr>
          <p:cNvPr id="13" name="Picture 12">
            <a:extLst>
              <a:ext uri="{FF2B5EF4-FFF2-40B4-BE49-F238E27FC236}">
                <a16:creationId xmlns:a16="http://schemas.microsoft.com/office/drawing/2014/main" id="{56E677D8-C4FD-E04C-9743-2E5E173B9C02}"/>
              </a:ext>
            </a:extLst>
          </p:cNvPr>
          <p:cNvPicPr>
            <a:picLocks noChangeAspect="1"/>
          </p:cNvPicPr>
          <p:nvPr userDrawn="1"/>
        </p:nvPicPr>
        <p:blipFill>
          <a:blip r:embed="rId3"/>
          <a:srcRect/>
          <a:stretch/>
        </p:blipFill>
        <p:spPr>
          <a:xfrm>
            <a:off x="10185857" y="6081710"/>
            <a:ext cx="1642351" cy="526673"/>
          </a:xfrm>
          <a:prstGeom prst="rect">
            <a:avLst/>
          </a:prstGeom>
        </p:spPr>
      </p:pic>
      <p:sp>
        <p:nvSpPr>
          <p:cNvPr id="14" name="Slide Number Placeholder 5">
            <a:extLst>
              <a:ext uri="{FF2B5EF4-FFF2-40B4-BE49-F238E27FC236}">
                <a16:creationId xmlns:a16="http://schemas.microsoft.com/office/drawing/2014/main" id="{91137CD9-23C3-BF48-BF58-AD507EF1176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6942557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PAC App A Dark Blue">
    <p:bg>
      <p:bgPr>
        <a:solidFill>
          <a:srgbClr val="8DACC6"/>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84B13-1085-0E45-BDE5-BCC9380C82E9}"/>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1D7BE2A3-7EAA-2A47-8E71-7B69FA7AB79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66F0371-2F18-184B-B15E-6A84DD7168D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6C184C0A-27E0-0F49-B2F2-83957EFBDD2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DD3C5946-8593-A441-8CC4-01330AE90EBC}"/>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5" name="Picture Placeholder 24">
            <a:extLst>
              <a:ext uri="{FF2B5EF4-FFF2-40B4-BE49-F238E27FC236}">
                <a16:creationId xmlns:a16="http://schemas.microsoft.com/office/drawing/2014/main" id="{C1FD220F-4D76-EB4A-AE4C-C9CD08524386}"/>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6" name="Title 1">
            <a:extLst>
              <a:ext uri="{FF2B5EF4-FFF2-40B4-BE49-F238E27FC236}">
                <a16:creationId xmlns:a16="http://schemas.microsoft.com/office/drawing/2014/main" id="{C441EE26-9BCD-7B4C-A09A-D3C2583D25E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7" name="Text Placeholder 15">
            <a:extLst>
              <a:ext uri="{FF2B5EF4-FFF2-40B4-BE49-F238E27FC236}">
                <a16:creationId xmlns:a16="http://schemas.microsoft.com/office/drawing/2014/main" id="{8BFA81D5-F6BD-084A-B92B-50E2EFA59CAF}"/>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CC84292C-7824-9F4C-ACDF-FD2D93FF5E65}"/>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38526721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PAC App A Light Green">
    <p:bg>
      <p:bgPr>
        <a:solidFill>
          <a:srgbClr val="BDDEAE"/>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9F43C53-1D61-2941-807C-D53E47277BB8}"/>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03493F3E-2EDE-E24A-95E0-52C5FEAE49A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E31D3962-EF29-6446-810B-4805AD0F287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DD196DB7-E96A-CF41-A721-9847C8F4BF64}"/>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9" name="Picture 18">
            <a:extLst>
              <a:ext uri="{FF2B5EF4-FFF2-40B4-BE49-F238E27FC236}">
                <a16:creationId xmlns:a16="http://schemas.microsoft.com/office/drawing/2014/main" id="{DBE95ADF-D18D-E746-A60C-D176FBB8EFC1}"/>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417DF03B-F0DA-9741-9547-A704F7F064AF}"/>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BBEF7870-CBFE-A246-B720-8DFE0FC06BF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D954ED37-4204-B24E-B778-0FD553A1E468}"/>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CE760A7F-59EE-2040-8F6E-3CC2CBC55F2E}"/>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2166513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PAC App A Dark Green">
    <p:bg>
      <p:bgPr>
        <a:solidFill>
          <a:srgbClr val="45BC99"/>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6E7380-84A3-CF4D-A34C-F335100A74E9}"/>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861E3840-F5E3-E94B-9087-1061864C9A3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A319B017-A22A-9140-88C1-7DA48774189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D6D3F6E3-22FC-A445-B8E3-02FEDB3D13C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4C527E91-FA5E-2645-B6DF-3192D85DED6E}"/>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5" name="Picture Placeholder 24">
            <a:extLst>
              <a:ext uri="{FF2B5EF4-FFF2-40B4-BE49-F238E27FC236}">
                <a16:creationId xmlns:a16="http://schemas.microsoft.com/office/drawing/2014/main" id="{DE84CC7E-B5C1-724C-B967-A1AE90D6B3E5}"/>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6" name="Title 1">
            <a:extLst>
              <a:ext uri="{FF2B5EF4-FFF2-40B4-BE49-F238E27FC236}">
                <a16:creationId xmlns:a16="http://schemas.microsoft.com/office/drawing/2014/main" id="{3CC7CC77-4F43-C24C-873A-F057727481D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7" name="Text Placeholder 15">
            <a:extLst>
              <a:ext uri="{FF2B5EF4-FFF2-40B4-BE49-F238E27FC236}">
                <a16:creationId xmlns:a16="http://schemas.microsoft.com/office/drawing/2014/main" id="{296B1ADE-93E1-7141-B05A-C9862FB94B63}"/>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962D67FC-F452-B24A-AECB-E31B0D5486D4}"/>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115213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 Dark Green Pinwheel">
    <p:bg>
      <p:bgPr>
        <a:solidFill>
          <a:srgbClr val="45BC99"/>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43A2AAC-3354-F740-94B3-09490AE5EAC8}"/>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003D913-993C-6B45-BBF9-9E8FC48FDC26}"/>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black and white image of a person's face&#10;&#10;Description automatically generated with low confidence">
            <a:extLst>
              <a:ext uri="{FF2B5EF4-FFF2-40B4-BE49-F238E27FC236}">
                <a16:creationId xmlns:a16="http://schemas.microsoft.com/office/drawing/2014/main" id="{A5F1516F-2E84-D240-8B73-8CE1C222A8DA}"/>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5306987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PAC App A Yellow">
    <p:bg>
      <p:bgPr>
        <a:solidFill>
          <a:srgbClr val="FFD274"/>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DA6317F-12C4-9D4A-AC88-A3B6577DB7DF}"/>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011F5101-1B62-3549-9CBE-46D229ABA0E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5EFC28B-D019-F74B-902C-97A58115A2B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EB992769-2C68-2347-847F-22918AF299C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4F9F2E88-EDE2-AF49-B34F-4CD0C63B3A82}"/>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6476BFB9-1E95-2D4A-A216-4085C0E28004}"/>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3966B1AC-EF90-CF49-9E29-8AF97990AB30}"/>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B16F5697-95F8-9F4D-A6D7-D941854F3DD9}"/>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CCF1D65-C235-FE4F-80FB-F664334F5D1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075833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PAC App A Grey">
    <p:bg>
      <p:bgPr>
        <a:solidFill>
          <a:srgbClr val="ACAEA7"/>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DD2B52-7F2B-814B-AABC-FD470821C0F3}"/>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AB8125ED-6ACB-1D47-97A3-3B8B6F8442F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09385306-763B-3248-BFE3-B3600731C15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3663DF13-CD3E-C84D-A08F-99BFEF246C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2F29DAB0-7213-1D45-A29C-B033650A1CA1}"/>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17343163-4E8F-CB49-AA8C-F89DDAEC69B3}"/>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766822FD-412D-E742-8944-6CADAB1273DF}"/>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0FEA0659-43B7-714E-811D-08BCEA1AB803}"/>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CF392AE1-6E17-CB4F-BBEA-226D211F483D}"/>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27507994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PAC App A Purple">
    <p:bg>
      <p:bgPr>
        <a:solidFill>
          <a:srgbClr val="50287D">
            <a:alpha val="30000"/>
          </a:srgb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7C1306F-7BE4-364F-988D-6BF7C29B642B}"/>
              </a:ext>
            </a:extLst>
          </p:cNvPr>
          <p:cNvGrpSpPr/>
          <p:nvPr userDrawn="1"/>
        </p:nvGrpSpPr>
        <p:grpSpPr>
          <a:xfrm>
            <a:off x="0" y="5869173"/>
            <a:ext cx="12192000" cy="988828"/>
            <a:chOff x="11575" y="5869172"/>
            <a:chExt cx="12192000" cy="988828"/>
          </a:xfrm>
        </p:grpSpPr>
        <p:sp>
          <p:nvSpPr>
            <p:cNvPr id="16" name="Rectangle 15">
              <a:extLst>
                <a:ext uri="{FF2B5EF4-FFF2-40B4-BE49-F238E27FC236}">
                  <a16:creationId xmlns:a16="http://schemas.microsoft.com/office/drawing/2014/main" id="{BD34494C-3F60-964A-BCD1-AA33D3F96CB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26FAD515-BB3E-2A41-B099-A7FA9EC971B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C52B517B-0949-4742-A5CB-724D78614C7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a:extLst>
              <a:ext uri="{FF2B5EF4-FFF2-40B4-BE49-F238E27FC236}">
                <a16:creationId xmlns:a16="http://schemas.microsoft.com/office/drawing/2014/main" id="{8D4B9983-2FB1-1B4E-9085-3E3AC3E65806}"/>
              </a:ext>
            </a:extLst>
          </p:cNvPr>
          <p:cNvPicPr>
            <a:picLocks noChangeAspect="1"/>
          </p:cNvPicPr>
          <p:nvPr userDrawn="1"/>
        </p:nvPicPr>
        <p:blipFill rotWithShape="1">
          <a:blip r:embed="rId3"/>
          <a:srcRect r="52406" b="11229"/>
          <a:stretch/>
        </p:blipFill>
        <p:spPr>
          <a:xfrm>
            <a:off x="1183534" y="555732"/>
            <a:ext cx="3545630" cy="6302267"/>
          </a:xfrm>
          <a:prstGeom prst="rect">
            <a:avLst/>
          </a:prstGeom>
        </p:spPr>
      </p:pic>
      <p:sp>
        <p:nvSpPr>
          <p:cNvPr id="26" name="Picture Placeholder 25">
            <a:extLst>
              <a:ext uri="{FF2B5EF4-FFF2-40B4-BE49-F238E27FC236}">
                <a16:creationId xmlns:a16="http://schemas.microsoft.com/office/drawing/2014/main" id="{FC414A88-1736-6C43-8D0D-E5DD04BEB2CB}"/>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7" name="Title 1">
            <a:extLst>
              <a:ext uri="{FF2B5EF4-FFF2-40B4-BE49-F238E27FC236}">
                <a16:creationId xmlns:a16="http://schemas.microsoft.com/office/drawing/2014/main" id="{E6A2F4C6-6045-C540-9A47-5E69981CB72C}"/>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8" name="Text Placeholder 15">
            <a:extLst>
              <a:ext uri="{FF2B5EF4-FFF2-40B4-BE49-F238E27FC236}">
                <a16:creationId xmlns:a16="http://schemas.microsoft.com/office/drawing/2014/main" id="{46013F1E-47EE-074A-816A-95EE2A3FB236}"/>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2AA66C4-7C8C-2B49-ADB4-A194C37D5616}"/>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Tree>
    <p:extLst>
      <p:ext uri="{BB962C8B-B14F-4D97-AF65-F5344CB8AC3E}">
        <p14:creationId xmlns:p14="http://schemas.microsoft.com/office/powerpoint/2010/main" val="89724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AC App A Light Blue">
    <p:bg>
      <p:bgPr>
        <a:solidFill>
          <a:srgbClr val="A7DBF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DFA507-E2FF-F245-9AE9-342A8ACAF856}"/>
              </a:ext>
            </a:extLst>
          </p:cNvPr>
          <p:cNvPicPr>
            <a:picLocks noChangeAspect="1"/>
          </p:cNvPicPr>
          <p:nvPr userDrawn="1"/>
        </p:nvPicPr>
        <p:blipFill rotWithShape="1">
          <a:blip r:embed="rId2"/>
          <a:srcRect r="52406" b="11229"/>
          <a:stretch/>
        </p:blipFill>
        <p:spPr>
          <a:xfrm>
            <a:off x="1183534" y="555732"/>
            <a:ext cx="3545630" cy="6302267"/>
          </a:xfrm>
          <a:prstGeom prst="rect">
            <a:avLst/>
          </a:prstGeom>
        </p:spPr>
      </p:pic>
      <p:sp>
        <p:nvSpPr>
          <p:cNvPr id="16" name="Title 1">
            <a:extLst>
              <a:ext uri="{FF2B5EF4-FFF2-40B4-BE49-F238E27FC236}">
                <a16:creationId xmlns:a16="http://schemas.microsoft.com/office/drawing/2014/main" id="{E6584357-5547-EC4B-97B6-0443E71D74A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907C2F64-F935-9E4E-84F8-FDEE62E0657B}"/>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F8D64457-E1CF-1443-9DF9-DC71A18F4EE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0" name="Picture Placeholder 19">
            <a:extLst>
              <a:ext uri="{FF2B5EF4-FFF2-40B4-BE49-F238E27FC236}">
                <a16:creationId xmlns:a16="http://schemas.microsoft.com/office/drawing/2014/main" id="{5D7955B9-3C09-7848-B231-620996E6413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Tree>
    <p:extLst>
      <p:ext uri="{BB962C8B-B14F-4D97-AF65-F5344CB8AC3E}">
        <p14:creationId xmlns:p14="http://schemas.microsoft.com/office/powerpoint/2010/main" val="14162617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AC App A Orange">
    <p:bg>
      <p:bgPr>
        <a:solidFill>
          <a:srgbClr val="E8954C"/>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1DFA507-E2FF-F245-9AE9-342A8ACAF856}"/>
              </a:ext>
            </a:extLst>
          </p:cNvPr>
          <p:cNvPicPr>
            <a:picLocks noChangeAspect="1"/>
          </p:cNvPicPr>
          <p:nvPr userDrawn="1"/>
        </p:nvPicPr>
        <p:blipFill rotWithShape="1">
          <a:blip r:embed="rId2"/>
          <a:srcRect r="52406" b="11229"/>
          <a:stretch/>
        </p:blipFill>
        <p:spPr>
          <a:xfrm>
            <a:off x="1183534" y="555732"/>
            <a:ext cx="3545630" cy="6302267"/>
          </a:xfrm>
          <a:prstGeom prst="rect">
            <a:avLst/>
          </a:prstGeom>
        </p:spPr>
      </p:pic>
      <p:sp>
        <p:nvSpPr>
          <p:cNvPr id="16" name="Title 1">
            <a:extLst>
              <a:ext uri="{FF2B5EF4-FFF2-40B4-BE49-F238E27FC236}">
                <a16:creationId xmlns:a16="http://schemas.microsoft.com/office/drawing/2014/main" id="{E6584357-5547-EC4B-97B6-0443E71D74A2}"/>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907C2F64-F935-9E4E-84F8-FDEE62E0657B}"/>
              </a:ext>
            </a:extLst>
          </p:cNvPr>
          <p:cNvSpPr>
            <a:spLocks noGrp="1"/>
          </p:cNvSpPr>
          <p:nvPr>
            <p:ph type="body" sz="quarter" idx="16" hasCustomPrompt="1"/>
          </p:nvPr>
        </p:nvSpPr>
        <p:spPr>
          <a:xfrm>
            <a:off x="5520617" y="2406119"/>
            <a:ext cx="4294895" cy="507831"/>
          </a:xfr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F8D64457-E1CF-1443-9DF9-DC71A18F4EE9}"/>
              </a:ext>
            </a:extLst>
          </p:cNvPr>
          <p:cNvSpPr>
            <a:spLocks noGrp="1"/>
          </p:cNvSpPr>
          <p:nvPr>
            <p:ph type="body" sz="quarter" idx="17" hasCustomPrompt="1"/>
          </p:nvPr>
        </p:nvSpPr>
        <p:spPr>
          <a:xfrm>
            <a:off x="5520618" y="2960151"/>
            <a:ext cx="5327793" cy="845040"/>
          </a:xfrm>
        </p:spPr>
        <p:txBody>
          <a:bodyPr wrap="square">
            <a:spAutoFit/>
          </a:bodyPr>
          <a:lstStyle>
            <a:lvl1pPr marL="0" indent="0" algn="l">
              <a:lnSpc>
                <a:spcPts val="3000"/>
              </a:lnSpc>
              <a:buNone/>
              <a:defRPr sz="24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0" name="Picture Placeholder 19">
            <a:extLst>
              <a:ext uri="{FF2B5EF4-FFF2-40B4-BE49-F238E27FC236}">
                <a16:creationId xmlns:a16="http://schemas.microsoft.com/office/drawing/2014/main" id="{5D7955B9-3C09-7848-B231-620996E6413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Tree>
    <p:extLst>
      <p:ext uri="{BB962C8B-B14F-4D97-AF65-F5344CB8AC3E}">
        <p14:creationId xmlns:p14="http://schemas.microsoft.com/office/powerpoint/2010/main" val="26766996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PAC App B Dark Blue">
    <p:bg>
      <p:bgPr>
        <a:solidFill>
          <a:schemeClr val="bg1">
            <a:alpha val="9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0B8F17-2F16-A44D-8F07-62CB150C434C}"/>
              </a:ext>
            </a:extLst>
          </p:cNvPr>
          <p:cNvGrpSpPr/>
          <p:nvPr userDrawn="1"/>
        </p:nvGrpSpPr>
        <p:grpSpPr>
          <a:xfrm>
            <a:off x="0" y="5869173"/>
            <a:ext cx="12192000" cy="988828"/>
            <a:chOff x="11575" y="5869172"/>
            <a:chExt cx="12192000" cy="988828"/>
          </a:xfrm>
        </p:grpSpPr>
        <p:sp>
          <p:nvSpPr>
            <p:cNvPr id="15" name="Rectangle 14">
              <a:extLst>
                <a:ext uri="{FF2B5EF4-FFF2-40B4-BE49-F238E27FC236}">
                  <a16:creationId xmlns:a16="http://schemas.microsoft.com/office/drawing/2014/main" id="{014D851C-FD62-BE40-90F5-4709CCE668B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259CB50-0B3E-5749-BE91-FFC85EF6CD2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 name="Rectangle 1">
            <a:extLst>
              <a:ext uri="{FF2B5EF4-FFF2-40B4-BE49-F238E27FC236}">
                <a16:creationId xmlns:a16="http://schemas.microsoft.com/office/drawing/2014/main" id="{A6E25B74-9002-0445-BEFB-76C597865621}"/>
              </a:ext>
            </a:extLst>
          </p:cNvPr>
          <p:cNvSpPr/>
          <p:nvPr userDrawn="1"/>
        </p:nvSpPr>
        <p:spPr>
          <a:xfrm>
            <a:off x="0" y="-1"/>
            <a:ext cx="5129213" cy="6857999"/>
          </a:xfrm>
          <a:prstGeom prst="rect">
            <a:avLst/>
          </a:prstGeom>
          <a:solidFill>
            <a:srgbClr val="8DA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16470505-FDA4-164F-9BB7-EA2A72580B0F}"/>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30F88CDC-9AA5-BE48-9A53-86E0808BEEE0}"/>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72236C15-B474-C54F-B545-825BC9BE23B6}"/>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4843491F-2EBC-824E-8D82-A88EFC81F392}"/>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0" name="Picture Placeholder 24">
            <a:extLst>
              <a:ext uri="{FF2B5EF4-FFF2-40B4-BE49-F238E27FC236}">
                <a16:creationId xmlns:a16="http://schemas.microsoft.com/office/drawing/2014/main" id="{166AE3E4-F737-0D42-9846-BDF466653D79}"/>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Slide Number Placeholder 5">
            <a:extLst>
              <a:ext uri="{FF2B5EF4-FFF2-40B4-BE49-F238E27FC236}">
                <a16:creationId xmlns:a16="http://schemas.microsoft.com/office/drawing/2014/main" id="{58D27538-D7AC-C647-9957-35951B91DA0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728488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PAC App B Light Green">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FA67112-624A-334B-8418-F047B3970AD5}"/>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C8A10DB8-8BE0-1742-AF0F-0CF80B009F1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96F56F5-5DD5-E241-B376-03E5CFF2C1A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7CAB7C80-7765-7D4E-BD15-BAE1AEA41F73}"/>
              </a:ext>
            </a:extLst>
          </p:cNvPr>
          <p:cNvSpPr/>
          <p:nvPr userDrawn="1"/>
        </p:nvSpPr>
        <p:spPr>
          <a:xfrm>
            <a:off x="0" y="-1"/>
            <a:ext cx="5129213" cy="6857999"/>
          </a:xfrm>
          <a:prstGeom prst="rect">
            <a:avLst/>
          </a:prstGeom>
          <a:solidFill>
            <a:srgbClr val="BDDE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517787C0-1757-5D43-A30B-DED3C7868C15}"/>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0" name="Text Placeholder 15">
            <a:extLst>
              <a:ext uri="{FF2B5EF4-FFF2-40B4-BE49-F238E27FC236}">
                <a16:creationId xmlns:a16="http://schemas.microsoft.com/office/drawing/2014/main" id="{2C210657-4B54-E44A-97A4-BBA46A198913}"/>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1" name="Text Placeholder 15">
            <a:extLst>
              <a:ext uri="{FF2B5EF4-FFF2-40B4-BE49-F238E27FC236}">
                <a16:creationId xmlns:a16="http://schemas.microsoft.com/office/drawing/2014/main" id="{AC61B070-24BF-D44B-934C-9726B214835C}"/>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0662031B-0D8F-DC4F-AC18-C793BC2EEE64}"/>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766450D9-A5EA-8A4F-960F-BDED81056024}"/>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3" name="Slide Number Placeholder 5">
            <a:extLst>
              <a:ext uri="{FF2B5EF4-FFF2-40B4-BE49-F238E27FC236}">
                <a16:creationId xmlns:a16="http://schemas.microsoft.com/office/drawing/2014/main" id="{D84FEDE1-E66C-3744-B0D6-DFF1947A562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6018983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PAC App B Dark Green">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3366CB3-827E-AF4D-86DD-CC66D4EDC61D}"/>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6D4D1D24-61AC-D740-89DD-4B956142023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FD321AEC-4DB7-1044-88B0-3F67BA718C8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0FCE3809-9A05-184B-B7D1-3E60154D40EC}"/>
              </a:ext>
            </a:extLst>
          </p:cNvPr>
          <p:cNvSpPr/>
          <p:nvPr userDrawn="1"/>
        </p:nvSpPr>
        <p:spPr>
          <a:xfrm>
            <a:off x="0" y="-1"/>
            <a:ext cx="5129213" cy="6857999"/>
          </a:xfrm>
          <a:prstGeom prst="rect">
            <a:avLst/>
          </a:prstGeom>
          <a:solidFill>
            <a:srgbClr val="45B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346547B4-F949-2940-B93D-ABC65EABFA8A}"/>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758D2664-BF4F-DA47-8C94-AB6731136888}"/>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650D01C4-4590-7046-B477-CE8F1DA88BB2}"/>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97839AA4-D264-E946-88BD-6442C930EC66}"/>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A66A2E91-BE7E-EF47-AF21-893E7D30ABFA}"/>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8573BA16-7077-7742-A28D-D2810E29832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148688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PAC App B Yellow">
    <p:bg>
      <p:bgPr>
        <a:solidFill>
          <a:schemeClr val="bg1">
            <a:alpha val="8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628752E-4851-8C4A-A235-BD8008308E18}"/>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CD88BD7F-5898-0649-8ADE-CB43E36A7C84}"/>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55D0B553-6B94-5445-92D1-133771BFDDB0}"/>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0DD990BE-F250-F946-B6BD-79169BB878BE}"/>
              </a:ext>
            </a:extLst>
          </p:cNvPr>
          <p:cNvSpPr/>
          <p:nvPr userDrawn="1"/>
        </p:nvSpPr>
        <p:spPr>
          <a:xfrm>
            <a:off x="0" y="-1"/>
            <a:ext cx="5129213" cy="6857999"/>
          </a:xfrm>
          <a:prstGeom prst="rect">
            <a:avLst/>
          </a:prstGeom>
          <a:solidFill>
            <a:srgbClr val="FFD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CCE60296-22F8-6F41-9AA6-7764D8B4FC66}"/>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F74F15E1-023A-D048-A75D-3E7DA4963901}"/>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5F22AE80-0FC5-EB44-A4B1-6B7DADC0EA8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F7D08629-C3C4-704C-8842-9083705D2E88}"/>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83F3E649-F9CD-E146-9C0B-AF1869655B1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6690CE87-3212-784A-AEDC-76F3B375A68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656733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AC App B Grey">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2E9810-7D1A-5F45-AF95-B5F3A073DC43}"/>
              </a:ext>
            </a:extLst>
          </p:cNvPr>
          <p:cNvGrpSpPr/>
          <p:nvPr userDrawn="1"/>
        </p:nvGrpSpPr>
        <p:grpSpPr>
          <a:xfrm>
            <a:off x="0" y="5869173"/>
            <a:ext cx="12192000" cy="988828"/>
            <a:chOff x="11575" y="5869172"/>
            <a:chExt cx="12192000" cy="988828"/>
          </a:xfrm>
        </p:grpSpPr>
        <p:sp>
          <p:nvSpPr>
            <p:cNvPr id="13" name="Rectangle 12">
              <a:extLst>
                <a:ext uri="{FF2B5EF4-FFF2-40B4-BE49-F238E27FC236}">
                  <a16:creationId xmlns:a16="http://schemas.microsoft.com/office/drawing/2014/main" id="{47BEB46C-ADFC-2F46-9051-8E9B1065845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F9863851-7047-4E4E-AB37-B5FDF17C69C3}"/>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2FC440A9-99A3-7447-969D-A3A3865EB728}"/>
              </a:ext>
            </a:extLst>
          </p:cNvPr>
          <p:cNvSpPr/>
          <p:nvPr userDrawn="1"/>
        </p:nvSpPr>
        <p:spPr>
          <a:xfrm>
            <a:off x="0" y="-1"/>
            <a:ext cx="5129213" cy="6857999"/>
          </a:xfrm>
          <a:prstGeom prst="rect">
            <a:avLst/>
          </a:prstGeom>
          <a:solidFill>
            <a:srgbClr val="ACA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2E94A94F-F4AF-A94C-897D-8A44E3B3F526}"/>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9EA0930F-55CB-E349-849F-26B6D5F5A5F5}"/>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B66D4A56-FFEF-CE44-BBCF-CC678F1D7EF9}"/>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155972E4-03F8-7E49-8C89-AED373F80C54}"/>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CCCDCF99-D82E-D748-9036-734901414CF8}"/>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8" name="Slide Number Placeholder 5">
            <a:extLst>
              <a:ext uri="{FF2B5EF4-FFF2-40B4-BE49-F238E27FC236}">
                <a16:creationId xmlns:a16="http://schemas.microsoft.com/office/drawing/2014/main" id="{33F30C5F-B6F4-DC4E-B643-EC8C26F3901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349081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 Yellow Pinwheel">
    <p:bg>
      <p:bgPr>
        <a:solidFill>
          <a:srgbClr val="FFD274"/>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52F55802-0A50-EE4C-B276-969472795D1C}"/>
              </a:ext>
            </a:extLst>
          </p:cNvPr>
          <p:cNvPicPr>
            <a:picLocks noChangeAspect="1"/>
          </p:cNvPicPr>
          <p:nvPr userDrawn="1"/>
        </p:nvPicPr>
        <p:blipFill rotWithShape="1">
          <a:blip r:embed="rId2">
            <a:alphaModFix amt="30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Logo&#10;&#10;Description automatically generated">
            <a:extLst>
              <a:ext uri="{FF2B5EF4-FFF2-40B4-BE49-F238E27FC236}">
                <a16:creationId xmlns:a16="http://schemas.microsoft.com/office/drawing/2014/main" id="{13CA561D-5C07-E84F-8D0B-B04E6313885D}"/>
              </a:ext>
            </a:extLst>
          </p:cNvPr>
          <p:cNvPicPr>
            <a:picLocks noChangeAspect="1"/>
          </p:cNvPicPr>
          <p:nvPr userDrawn="1"/>
        </p:nvPicPr>
        <p:blipFill>
          <a:blip r:embed="rId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9113033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PAC App B Purple">
    <p:bg>
      <p:bgPr>
        <a:solidFill>
          <a:schemeClr val="bg1">
            <a:alpha val="89804"/>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6BB7AC-56A2-CC41-9689-4566170C9072}"/>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64ECD657-4819-8549-BD1B-C51480FB4EA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65C47B4B-ABC7-4443-9AA9-23F38842960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Rectangle 9">
            <a:extLst>
              <a:ext uri="{FF2B5EF4-FFF2-40B4-BE49-F238E27FC236}">
                <a16:creationId xmlns:a16="http://schemas.microsoft.com/office/drawing/2014/main" id="{E673D6D8-27B7-2A46-834E-FAB9334F656C}"/>
              </a:ext>
            </a:extLst>
          </p:cNvPr>
          <p:cNvSpPr/>
          <p:nvPr userDrawn="1"/>
        </p:nvSpPr>
        <p:spPr>
          <a:xfrm>
            <a:off x="0" y="-1"/>
            <a:ext cx="5129213" cy="6857999"/>
          </a:xfrm>
          <a:prstGeom prst="rect">
            <a:avLst/>
          </a:prstGeom>
          <a:solidFill>
            <a:srgbClr val="50287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itle 1">
            <a:extLst>
              <a:ext uri="{FF2B5EF4-FFF2-40B4-BE49-F238E27FC236}">
                <a16:creationId xmlns:a16="http://schemas.microsoft.com/office/drawing/2014/main" id="{0D75F8F7-48B6-AC4A-98F4-01CC4BC75DD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2497A926-D375-7147-9B0C-CAFC9CBDC208}"/>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4AF47135-7DFC-EA46-B651-6C33B782461D}"/>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9" name="Picture 8">
            <a:extLst>
              <a:ext uri="{FF2B5EF4-FFF2-40B4-BE49-F238E27FC236}">
                <a16:creationId xmlns:a16="http://schemas.microsoft.com/office/drawing/2014/main" id="{BF86FE6E-7728-E741-A2B3-3494E27CA7CF}"/>
              </a:ext>
            </a:extLst>
          </p:cNvPr>
          <p:cNvPicPr>
            <a:picLocks noChangeAspect="1"/>
          </p:cNvPicPr>
          <p:nvPr userDrawn="1"/>
        </p:nvPicPr>
        <p:blipFill rotWithShape="1">
          <a:blip r:embed="rId3"/>
          <a:srcRect r="52406" b="11229"/>
          <a:stretch/>
        </p:blipFill>
        <p:spPr>
          <a:xfrm>
            <a:off x="825724" y="561670"/>
            <a:ext cx="3545630" cy="6302267"/>
          </a:xfrm>
          <a:prstGeom prst="rect">
            <a:avLst/>
          </a:prstGeom>
        </p:spPr>
      </p:pic>
      <p:sp>
        <p:nvSpPr>
          <p:cNvPr id="14" name="Picture Placeholder 24">
            <a:extLst>
              <a:ext uri="{FF2B5EF4-FFF2-40B4-BE49-F238E27FC236}">
                <a16:creationId xmlns:a16="http://schemas.microsoft.com/office/drawing/2014/main" id="{437ECDAE-6023-2F4F-8795-73F5B214537E}"/>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21" name="Slide Number Placeholder 5">
            <a:extLst>
              <a:ext uri="{FF2B5EF4-FFF2-40B4-BE49-F238E27FC236}">
                <a16:creationId xmlns:a16="http://schemas.microsoft.com/office/drawing/2014/main" id="{5EB5F490-FE7C-4D49-823B-954CA4F13D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927798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AC App B Light Blue">
    <p:bg>
      <p:bgPr>
        <a:solidFill>
          <a:schemeClr val="bg1">
            <a:alpha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4D56D-992F-D048-8C0D-D03311162FA3}"/>
              </a:ext>
            </a:extLst>
          </p:cNvPr>
          <p:cNvSpPr/>
          <p:nvPr userDrawn="1"/>
        </p:nvSpPr>
        <p:spPr>
          <a:xfrm>
            <a:off x="0" y="-1"/>
            <a:ext cx="5129213" cy="6857999"/>
          </a:xfrm>
          <a:prstGeom prst="rect">
            <a:avLst/>
          </a:prstGeom>
          <a:solidFill>
            <a:srgbClr val="A7D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EAEC8FAD-F3B3-7F49-AD95-C893163AA53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F6A691C-D0BA-894B-816C-F00234A6D5C2}"/>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3D0A72D-0824-C044-BF70-B8CA2E99BA7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65C56332-D818-6C44-860E-6564591626BF}"/>
              </a:ext>
            </a:extLst>
          </p:cNvPr>
          <p:cNvPicPr>
            <a:picLocks noChangeAspect="1"/>
          </p:cNvPicPr>
          <p:nvPr userDrawn="1"/>
        </p:nvPicPr>
        <p:blipFill rotWithShape="1">
          <a:blip r:embed="rId2"/>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9B6E8852-E082-E74A-9019-7FB6F98E5FB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8" name="Slide Number Placeholder 5">
            <a:extLst>
              <a:ext uri="{FF2B5EF4-FFF2-40B4-BE49-F238E27FC236}">
                <a16:creationId xmlns:a16="http://schemas.microsoft.com/office/drawing/2014/main" id="{AAE0D0C1-4552-9040-B632-543F6AE633A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5379992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AC App B Orange">
    <p:bg>
      <p:bgPr>
        <a:solidFill>
          <a:schemeClr val="bg1">
            <a:alpha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4D56D-992F-D048-8C0D-D03311162FA3}"/>
              </a:ext>
            </a:extLst>
          </p:cNvPr>
          <p:cNvSpPr/>
          <p:nvPr userDrawn="1"/>
        </p:nvSpPr>
        <p:spPr>
          <a:xfrm>
            <a:off x="0" y="-1"/>
            <a:ext cx="5129213" cy="6857999"/>
          </a:xfrm>
          <a:prstGeom prst="rect">
            <a:avLst/>
          </a:prstGeom>
          <a:solidFill>
            <a:srgbClr val="E89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itle 1">
            <a:extLst>
              <a:ext uri="{FF2B5EF4-FFF2-40B4-BE49-F238E27FC236}">
                <a16:creationId xmlns:a16="http://schemas.microsoft.com/office/drawing/2014/main" id="{EAEC8FAD-F3B3-7F49-AD95-C893163AA53D}"/>
              </a:ext>
            </a:extLst>
          </p:cNvPr>
          <p:cNvSpPr>
            <a:spLocks noGrp="1"/>
          </p:cNvSpPr>
          <p:nvPr>
            <p:ph type="title"/>
          </p:nvPr>
        </p:nvSpPr>
        <p:spPr>
          <a:xfrm>
            <a:off x="5890471" y="770066"/>
            <a:ext cx="5327793" cy="1328056"/>
          </a:xfrm>
          <a:prstGeom prst="rect">
            <a:avLst/>
          </a:prstGeo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F6A691C-D0BA-894B-816C-F00234A6D5C2}"/>
              </a:ext>
            </a:extLst>
          </p:cNvPr>
          <p:cNvSpPr>
            <a:spLocks noGrp="1"/>
          </p:cNvSpPr>
          <p:nvPr>
            <p:ph type="body" sz="quarter" idx="16" hasCustomPrompt="1"/>
          </p:nvPr>
        </p:nvSpPr>
        <p:spPr>
          <a:xfrm>
            <a:off x="5890470" y="2406119"/>
            <a:ext cx="5327793" cy="507831"/>
          </a:xfrm>
          <a:prstGeom prst="rect">
            <a:avLst/>
          </a:prstGeom>
        </p:spPr>
        <p:txBody>
          <a:bodyPr wrap="square">
            <a:spAutoFit/>
          </a:bodyPr>
          <a:lstStyle>
            <a:lvl1pPr marL="0" indent="0" algn="l">
              <a:buNone/>
              <a:defRPr sz="30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3D0A72D-0824-C044-BF70-B8CA2E99BA70}"/>
              </a:ext>
            </a:extLst>
          </p:cNvPr>
          <p:cNvSpPr>
            <a:spLocks noGrp="1"/>
          </p:cNvSpPr>
          <p:nvPr>
            <p:ph type="body" sz="quarter" idx="17" hasCustomPrompt="1"/>
          </p:nvPr>
        </p:nvSpPr>
        <p:spPr>
          <a:xfrm>
            <a:off x="5890471" y="2960151"/>
            <a:ext cx="5327793" cy="845040"/>
          </a:xfrm>
          <a:prstGeom prst="rect">
            <a:avLst/>
          </a:prstGeom>
        </p:spPr>
        <p:txBody>
          <a:bodyPr wrap="square">
            <a:spAutoFit/>
          </a:bodyPr>
          <a:lstStyle>
            <a:lvl1pPr marL="0" indent="0" algn="l">
              <a:lnSpc>
                <a:spcPts val="3000"/>
              </a:lnSpc>
              <a:buNone/>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4" name="Picture 13">
            <a:extLst>
              <a:ext uri="{FF2B5EF4-FFF2-40B4-BE49-F238E27FC236}">
                <a16:creationId xmlns:a16="http://schemas.microsoft.com/office/drawing/2014/main" id="{65C56332-D818-6C44-860E-6564591626BF}"/>
              </a:ext>
            </a:extLst>
          </p:cNvPr>
          <p:cNvPicPr>
            <a:picLocks noChangeAspect="1"/>
          </p:cNvPicPr>
          <p:nvPr userDrawn="1"/>
        </p:nvPicPr>
        <p:blipFill rotWithShape="1">
          <a:blip r:embed="rId2"/>
          <a:srcRect r="52406" b="11229"/>
          <a:stretch/>
        </p:blipFill>
        <p:spPr>
          <a:xfrm>
            <a:off x="825724" y="561670"/>
            <a:ext cx="3545630" cy="6302267"/>
          </a:xfrm>
          <a:prstGeom prst="rect">
            <a:avLst/>
          </a:prstGeom>
        </p:spPr>
      </p:pic>
      <p:sp>
        <p:nvSpPr>
          <p:cNvPr id="15" name="Picture Placeholder 24">
            <a:extLst>
              <a:ext uri="{FF2B5EF4-FFF2-40B4-BE49-F238E27FC236}">
                <a16:creationId xmlns:a16="http://schemas.microsoft.com/office/drawing/2014/main" id="{9B6E8852-E082-E74A-9019-7FB6F98E5FB1}"/>
              </a:ext>
            </a:extLst>
          </p:cNvPr>
          <p:cNvSpPr>
            <a:spLocks noGrp="1"/>
          </p:cNvSpPr>
          <p:nvPr>
            <p:ph type="pic" sz="quarter" idx="19"/>
          </p:nvPr>
        </p:nvSpPr>
        <p:spPr>
          <a:xfrm>
            <a:off x="98578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0" name="Slide Number Placeholder 5">
            <a:extLst>
              <a:ext uri="{FF2B5EF4-FFF2-40B4-BE49-F238E27FC236}">
                <a16:creationId xmlns:a16="http://schemas.microsoft.com/office/drawing/2014/main" id="{A2B9DA3C-BE66-2B4A-8CB3-6BE878F415CD}"/>
              </a:ext>
            </a:extLst>
          </p:cNvPr>
          <p:cNvSpPr txBox="1">
            <a:spLocks/>
          </p:cNvSpPr>
          <p:nvPr userDrawn="1"/>
        </p:nvSpPr>
        <p:spPr>
          <a:xfrm>
            <a:off x="344488" y="6214695"/>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460413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PAC App C White">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10216FB-367D-C642-8419-6C74D54666D0}"/>
              </a:ext>
            </a:extLst>
          </p:cNvPr>
          <p:cNvGrpSpPr/>
          <p:nvPr userDrawn="1"/>
        </p:nvGrpSpPr>
        <p:grpSpPr>
          <a:xfrm>
            <a:off x="0" y="5869173"/>
            <a:ext cx="12192000" cy="988828"/>
            <a:chOff x="11575" y="5869172"/>
            <a:chExt cx="12192000" cy="988828"/>
          </a:xfrm>
        </p:grpSpPr>
        <p:sp>
          <p:nvSpPr>
            <p:cNvPr id="22" name="Rectangle 21">
              <a:extLst>
                <a:ext uri="{FF2B5EF4-FFF2-40B4-BE49-F238E27FC236}">
                  <a16:creationId xmlns:a16="http://schemas.microsoft.com/office/drawing/2014/main" id="{8FD2957D-53DC-C646-B946-C9AC599E5BA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EF1F5339-8F7B-C44D-8392-D4DBBFDDCFE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19121E35-EF90-CF4D-964C-E74FE5693A47}"/>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06BA222D-83B4-774F-8BE6-0687C6413F16}"/>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B7FB04AA-771A-3740-ACE4-63003C0D2AFD}"/>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3D6A1F1B-E371-A64F-AECC-86A407CBBCB2}"/>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CD5D8DFD-44EC-0143-92ED-4541C33DB2A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13603A54-EF82-BA4F-A39C-4A439B4062E7}"/>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782FC395-85D6-1644-9578-710BA86172EA}"/>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9" name="Picture Placeholder 10">
            <a:extLst>
              <a:ext uri="{FF2B5EF4-FFF2-40B4-BE49-F238E27FC236}">
                <a16:creationId xmlns:a16="http://schemas.microsoft.com/office/drawing/2014/main" id="{26BB732C-F5B5-4E4F-8869-0D7F3EFC51AC}"/>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019063D3-A0B6-034B-8BEC-B1FB743C1BBF}"/>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4" name="Slide Number Placeholder 5">
            <a:extLst>
              <a:ext uri="{FF2B5EF4-FFF2-40B4-BE49-F238E27FC236}">
                <a16:creationId xmlns:a16="http://schemas.microsoft.com/office/drawing/2014/main" id="{BA6703CE-3AF6-2343-8D4E-D818203F5EF4}"/>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201682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PAC App C Dark Blue">
    <p:bg>
      <p:bgPr>
        <a:solidFill>
          <a:srgbClr val="8DACC6"/>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B00D651-43F3-294D-8D3B-BB8C94526CAE}"/>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BFFD758B-443E-3E4A-AE3F-7F318208345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12C7AA75-1EF4-0B4F-B0DF-D340FC049F4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6" name="Title 1">
            <a:extLst>
              <a:ext uri="{FF2B5EF4-FFF2-40B4-BE49-F238E27FC236}">
                <a16:creationId xmlns:a16="http://schemas.microsoft.com/office/drawing/2014/main" id="{9281CF0B-9CCF-E041-8C5E-7C7C7EBB1B9D}"/>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2" name="Text Placeholder 15">
            <a:extLst>
              <a:ext uri="{FF2B5EF4-FFF2-40B4-BE49-F238E27FC236}">
                <a16:creationId xmlns:a16="http://schemas.microsoft.com/office/drawing/2014/main" id="{A49DF1FF-F7AF-2643-82B4-40D827D8CBE3}"/>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5AAD0F33-6D29-744E-8969-2DEE5B36942E}"/>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9" name="Text Placeholder 15">
            <a:extLst>
              <a:ext uri="{FF2B5EF4-FFF2-40B4-BE49-F238E27FC236}">
                <a16:creationId xmlns:a16="http://schemas.microsoft.com/office/drawing/2014/main" id="{C4F951FB-44BB-1F43-BB18-51EED021A4DA}"/>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3A0B0054-92E9-0D41-A3D7-9D9C01486B48}"/>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7E713414-52EE-0445-AAB0-648686C359D3}"/>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31" name="Picture Placeholder 47">
            <a:extLst>
              <a:ext uri="{FF2B5EF4-FFF2-40B4-BE49-F238E27FC236}">
                <a16:creationId xmlns:a16="http://schemas.microsoft.com/office/drawing/2014/main" id="{B32EBFE7-5BCC-2047-9A7E-4E09BC59C957}"/>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23782317-DFB1-0E46-AF49-F4CBBE025D65}"/>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01358A4F-0E19-2B4F-A2E5-826AD742AA21}"/>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462C8072-29CF-8342-BAB7-F16B2572777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66711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AC App C Light Green">
    <p:bg>
      <p:bgPr>
        <a:solidFill>
          <a:srgbClr val="BDDEAE"/>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1AFE391-BE13-1D46-BD67-74CBA4BF9F7A}"/>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361B806C-E5E9-9445-B5FB-3DC391FD212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4012C105-4A48-EF43-A90C-2E62E66851B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Title 1">
            <a:extLst>
              <a:ext uri="{FF2B5EF4-FFF2-40B4-BE49-F238E27FC236}">
                <a16:creationId xmlns:a16="http://schemas.microsoft.com/office/drawing/2014/main" id="{EE869749-C106-F042-B8FC-9267575B3E78}"/>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5" name="Text Placeholder 15">
            <a:extLst>
              <a:ext uri="{FF2B5EF4-FFF2-40B4-BE49-F238E27FC236}">
                <a16:creationId xmlns:a16="http://schemas.microsoft.com/office/drawing/2014/main" id="{77F4A18F-8BB1-194E-BACC-9BA9BE2A0877}"/>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E783FC81-4518-5E45-BDE4-007FB9F79EAC}"/>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2" name="Text Placeholder 15">
            <a:extLst>
              <a:ext uri="{FF2B5EF4-FFF2-40B4-BE49-F238E27FC236}">
                <a16:creationId xmlns:a16="http://schemas.microsoft.com/office/drawing/2014/main" id="{555B293A-B008-544C-AB4A-BC2EF78B378D}"/>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3" name="Text Placeholder 15">
            <a:extLst>
              <a:ext uri="{FF2B5EF4-FFF2-40B4-BE49-F238E27FC236}">
                <a16:creationId xmlns:a16="http://schemas.microsoft.com/office/drawing/2014/main" id="{7AEDA19D-1110-2348-BBE1-CB0E0B2A2B1B}"/>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9" name="Picture 18">
            <a:extLst>
              <a:ext uri="{FF2B5EF4-FFF2-40B4-BE49-F238E27FC236}">
                <a16:creationId xmlns:a16="http://schemas.microsoft.com/office/drawing/2014/main" id="{7C0BD572-6CEE-194C-8AD4-8B6E9578E2AC}"/>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0" name="Picture Placeholder 47">
            <a:extLst>
              <a:ext uri="{FF2B5EF4-FFF2-40B4-BE49-F238E27FC236}">
                <a16:creationId xmlns:a16="http://schemas.microsoft.com/office/drawing/2014/main" id="{5D37D6EC-A14A-4E4D-8930-E37BFC3F0E94}"/>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52D609F-F5F8-8C4D-9416-BAA225FCEBDE}"/>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0B3E39FD-26F5-4E43-8534-210D68422AD9}"/>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4" name="Slide Number Placeholder 5">
            <a:extLst>
              <a:ext uri="{FF2B5EF4-FFF2-40B4-BE49-F238E27FC236}">
                <a16:creationId xmlns:a16="http://schemas.microsoft.com/office/drawing/2014/main" id="{B12863E1-75A0-C34B-B5E1-A669CEEB69F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526861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PAC App C Dark Green">
    <p:bg>
      <p:bgPr>
        <a:solidFill>
          <a:srgbClr val="45BC99"/>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0489DF3C-6A12-3544-8C3F-37D5217DCC40}"/>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8B781652-4B60-1C4E-BD5D-677FDD77A792}"/>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7D984A7-F707-2D44-A3A9-766562FC574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7" name="Title 1">
            <a:extLst>
              <a:ext uri="{FF2B5EF4-FFF2-40B4-BE49-F238E27FC236}">
                <a16:creationId xmlns:a16="http://schemas.microsoft.com/office/drawing/2014/main" id="{59AAF6B8-FEBA-664F-98EE-52773B39DD59}"/>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D4637599-19F3-0A45-83F7-DE47C0319017}"/>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5B2C0A6B-D0E5-2842-8020-E71DD37807FC}"/>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0" name="Text Placeholder 15">
            <a:extLst>
              <a:ext uri="{FF2B5EF4-FFF2-40B4-BE49-F238E27FC236}">
                <a16:creationId xmlns:a16="http://schemas.microsoft.com/office/drawing/2014/main" id="{2C4A4AD0-C61C-8B47-9CF9-2E6CA2192206}"/>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CE687DF2-5054-474B-A5E6-32E92ABF4103}"/>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B9037736-BF5E-D14C-B1A1-D663DA7CA155}"/>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9" name="Picture Placeholder 47">
            <a:extLst>
              <a:ext uri="{FF2B5EF4-FFF2-40B4-BE49-F238E27FC236}">
                <a16:creationId xmlns:a16="http://schemas.microsoft.com/office/drawing/2014/main" id="{7D06655B-6107-6740-89EE-35DB9250DFEE}"/>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5" name="Picture Placeholder 10">
            <a:extLst>
              <a:ext uri="{FF2B5EF4-FFF2-40B4-BE49-F238E27FC236}">
                <a16:creationId xmlns:a16="http://schemas.microsoft.com/office/drawing/2014/main" id="{721647C8-DDBD-8B45-B7DD-C4986210D730}"/>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C3EDC498-30C9-D54A-88C1-07DF64F07D2C}"/>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806ACA0A-AB44-B341-9C24-AC121746055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1335996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PAC App C Yellow">
    <p:bg>
      <p:bgPr>
        <a:solidFill>
          <a:srgbClr val="FFD274"/>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67A9B6F-06BD-924C-8954-E40688F28792}"/>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BC9AE16E-DAC8-4A49-8BC3-F5476C61AAEE}"/>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22E60CE-10EF-2946-861F-E677E66D0DE1}"/>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7" name="Title 1">
            <a:extLst>
              <a:ext uri="{FF2B5EF4-FFF2-40B4-BE49-F238E27FC236}">
                <a16:creationId xmlns:a16="http://schemas.microsoft.com/office/drawing/2014/main" id="{E18349FC-4B35-C841-922C-E41D2F731A0D}"/>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49D25867-E1AE-8D4E-ACA0-E89487E24D72}"/>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80996379-6D2C-CF4B-B5ED-3EA805E23047}"/>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0" name="Text Placeholder 15">
            <a:extLst>
              <a:ext uri="{FF2B5EF4-FFF2-40B4-BE49-F238E27FC236}">
                <a16:creationId xmlns:a16="http://schemas.microsoft.com/office/drawing/2014/main" id="{9C2BA49F-A771-334F-B9BF-14C6EE5F1A88}"/>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2C47EFE0-EE89-D349-A899-BF67AD92F075}"/>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8" name="Picture 27">
            <a:extLst>
              <a:ext uri="{FF2B5EF4-FFF2-40B4-BE49-F238E27FC236}">
                <a16:creationId xmlns:a16="http://schemas.microsoft.com/office/drawing/2014/main" id="{97CADEE4-3C82-FC45-B07E-6753D88CA205}"/>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9" name="Picture Placeholder 47">
            <a:extLst>
              <a:ext uri="{FF2B5EF4-FFF2-40B4-BE49-F238E27FC236}">
                <a16:creationId xmlns:a16="http://schemas.microsoft.com/office/drawing/2014/main" id="{09187657-D54A-8F42-A2EE-11C7018F0AF0}"/>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977AD486-DD8D-0B43-A067-848E920D4CFE}"/>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D63C7AB-9FB4-7C41-8F70-125F48EF266B}"/>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1" name="Slide Number Placeholder 5">
            <a:extLst>
              <a:ext uri="{FF2B5EF4-FFF2-40B4-BE49-F238E27FC236}">
                <a16:creationId xmlns:a16="http://schemas.microsoft.com/office/drawing/2014/main" id="{E6127904-7384-8441-9B59-5A2A960EC1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4413359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PAC App C Grey">
    <p:bg>
      <p:bgPr>
        <a:solidFill>
          <a:srgbClr val="ACAEA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FBDBA91-E191-F84A-A50A-3000F931B5FF}"/>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3A57CCCB-F41F-3747-A565-43218813233B}"/>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FABE6A51-89FC-C74D-9763-262B8AEA382F}"/>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69C8695F-E28D-A94E-8EDE-0E8054F48891}"/>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27711D04-D3B5-844A-A34C-2962A3B9EB4F}"/>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FFA293BD-A8AA-BB4C-BC50-5A7164470F35}"/>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4346F67E-F75F-8347-8F4B-5E6CCDA85B0B}"/>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F093EE8E-CCE9-D34B-B0CD-F70EC4CED7F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5" name="Picture 24">
            <a:extLst>
              <a:ext uri="{FF2B5EF4-FFF2-40B4-BE49-F238E27FC236}">
                <a16:creationId xmlns:a16="http://schemas.microsoft.com/office/drawing/2014/main" id="{CCFE136D-B6A9-9249-B153-7422DDAF6989}"/>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7" name="Picture Placeholder 47">
            <a:extLst>
              <a:ext uri="{FF2B5EF4-FFF2-40B4-BE49-F238E27FC236}">
                <a16:creationId xmlns:a16="http://schemas.microsoft.com/office/drawing/2014/main" id="{C56B606F-721C-F946-87B0-5F8940AA1F23}"/>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Picture Placeholder 10">
            <a:extLst>
              <a:ext uri="{FF2B5EF4-FFF2-40B4-BE49-F238E27FC236}">
                <a16:creationId xmlns:a16="http://schemas.microsoft.com/office/drawing/2014/main" id="{CB949CB5-3FD8-F447-8281-9B47F980B7D9}"/>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06AF6FDF-DBA0-D249-A8D6-8CED18E27CC7}"/>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2" name="Slide Number Placeholder 5">
            <a:extLst>
              <a:ext uri="{FF2B5EF4-FFF2-40B4-BE49-F238E27FC236}">
                <a16:creationId xmlns:a16="http://schemas.microsoft.com/office/drawing/2014/main" id="{532C1C89-8AF0-F740-8CB4-3450F23159B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24130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PAC App C Purple">
    <p:bg>
      <p:bgPr>
        <a:solidFill>
          <a:srgbClr val="50287D">
            <a:alpha val="30000"/>
          </a:srgbClr>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3B6C06F-B975-3145-9694-843F5B102B8B}"/>
              </a:ext>
            </a:extLst>
          </p:cNvPr>
          <p:cNvGrpSpPr/>
          <p:nvPr userDrawn="1"/>
        </p:nvGrpSpPr>
        <p:grpSpPr>
          <a:xfrm>
            <a:off x="0" y="5869173"/>
            <a:ext cx="12192000" cy="988828"/>
            <a:chOff x="11575" y="5869172"/>
            <a:chExt cx="12192000" cy="988828"/>
          </a:xfrm>
        </p:grpSpPr>
        <p:sp>
          <p:nvSpPr>
            <p:cNvPr id="19" name="Rectangle 18">
              <a:extLst>
                <a:ext uri="{FF2B5EF4-FFF2-40B4-BE49-F238E27FC236}">
                  <a16:creationId xmlns:a16="http://schemas.microsoft.com/office/drawing/2014/main" id="{24338468-94BF-8743-9B35-0A1E8E75A27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D9AE8251-6EEE-5B48-852A-68BBDF5D6B65}"/>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0" name="Title 1">
            <a:extLst>
              <a:ext uri="{FF2B5EF4-FFF2-40B4-BE49-F238E27FC236}">
                <a16:creationId xmlns:a16="http://schemas.microsoft.com/office/drawing/2014/main" id="{0B056BBD-6AB0-144D-B01F-62B2F8209409}"/>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5">
            <a:extLst>
              <a:ext uri="{FF2B5EF4-FFF2-40B4-BE49-F238E27FC236}">
                <a16:creationId xmlns:a16="http://schemas.microsoft.com/office/drawing/2014/main" id="{EB99EC5A-55A3-1A43-9804-3817C6DC27B8}"/>
              </a:ext>
            </a:extLst>
          </p:cNvPr>
          <p:cNvSpPr>
            <a:spLocks noGrp="1"/>
          </p:cNvSpPr>
          <p:nvPr>
            <p:ph type="body" sz="quarter" idx="12" hasCustomPrompt="1"/>
          </p:nvPr>
        </p:nvSpPr>
        <p:spPr>
          <a:xfrm>
            <a:off x="6830434" y="249876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44B79B8F-E8FF-9D4A-8FEE-5E4BF5F94918}"/>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5" name="Text Placeholder 15">
            <a:extLst>
              <a:ext uri="{FF2B5EF4-FFF2-40B4-BE49-F238E27FC236}">
                <a16:creationId xmlns:a16="http://schemas.microsoft.com/office/drawing/2014/main" id="{779B19C2-625A-BD4D-BE2A-DF08A4C61BD0}"/>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6" name="Text Placeholder 15">
            <a:extLst>
              <a:ext uri="{FF2B5EF4-FFF2-40B4-BE49-F238E27FC236}">
                <a16:creationId xmlns:a16="http://schemas.microsoft.com/office/drawing/2014/main" id="{C1B03B16-4FB0-A24C-9C17-42AD73DD68FE}"/>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25" name="Picture 24">
            <a:extLst>
              <a:ext uri="{FF2B5EF4-FFF2-40B4-BE49-F238E27FC236}">
                <a16:creationId xmlns:a16="http://schemas.microsoft.com/office/drawing/2014/main" id="{B362DA7E-35B6-8942-9E59-46120DB42921}"/>
              </a:ext>
            </a:extLst>
          </p:cNvPr>
          <p:cNvPicPr>
            <a:picLocks noChangeAspect="1"/>
          </p:cNvPicPr>
          <p:nvPr userDrawn="1"/>
        </p:nvPicPr>
        <p:blipFill rotWithShape="1">
          <a:blip r:embed="rId3"/>
          <a:srcRect l="-258" r="52301" b="10583"/>
          <a:stretch/>
        </p:blipFill>
        <p:spPr>
          <a:xfrm>
            <a:off x="1171959" y="555732"/>
            <a:ext cx="3545630" cy="6302267"/>
          </a:xfrm>
          <a:prstGeom prst="rect">
            <a:avLst/>
          </a:prstGeom>
        </p:spPr>
      </p:pic>
      <p:sp>
        <p:nvSpPr>
          <p:cNvPr id="27" name="Picture Placeholder 47">
            <a:extLst>
              <a:ext uri="{FF2B5EF4-FFF2-40B4-BE49-F238E27FC236}">
                <a16:creationId xmlns:a16="http://schemas.microsoft.com/office/drawing/2014/main" id="{79FBD198-B24E-FD4A-B758-A4864C1BED05}"/>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7" name="Picture Placeholder 10">
            <a:extLst>
              <a:ext uri="{FF2B5EF4-FFF2-40B4-BE49-F238E27FC236}">
                <a16:creationId xmlns:a16="http://schemas.microsoft.com/office/drawing/2014/main" id="{B547966A-30DE-6047-90A7-696CFBEB1FCB}"/>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E1A5881F-4D5D-E043-9FEB-C1BA47A34A1E}"/>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
        <p:nvSpPr>
          <p:cNvPr id="22" name="Slide Number Placeholder 5">
            <a:extLst>
              <a:ext uri="{FF2B5EF4-FFF2-40B4-BE49-F238E27FC236}">
                <a16:creationId xmlns:a16="http://schemas.microsoft.com/office/drawing/2014/main" id="{3BEC65E8-E441-BB43-A19F-4D13D1927BE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2172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 Grey Pinwheel">
    <p:bg>
      <p:bgPr>
        <a:solidFill>
          <a:srgbClr val="ACAEA7"/>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B1E887E9-C336-EE42-8758-C3A1083E950E}"/>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8FBE408-3098-FB47-844F-EA9BFF0FC59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black and white image of a person's face&#10;&#10;Description automatically generated with low confidence">
            <a:extLst>
              <a:ext uri="{FF2B5EF4-FFF2-40B4-BE49-F238E27FC236}">
                <a16:creationId xmlns:a16="http://schemas.microsoft.com/office/drawing/2014/main" id="{7227514C-E0C9-774C-962A-C034ECA5313E}"/>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8873022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AC App C Light Blue">
    <p:bg>
      <p:bgPr>
        <a:solidFill>
          <a:srgbClr val="A7DBF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D4F00F-A0F0-B145-9611-97E5E1BEC8AB}"/>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421FD2BF-8D87-364E-9F37-0A19F679D1D7}"/>
              </a:ext>
            </a:extLst>
          </p:cNvPr>
          <p:cNvSpPr>
            <a:spLocks noGrp="1"/>
          </p:cNvSpPr>
          <p:nvPr>
            <p:ph type="body" sz="quarter" idx="12" hasCustomPrompt="1"/>
          </p:nvPr>
        </p:nvSpPr>
        <p:spPr>
          <a:xfrm>
            <a:off x="6830433" y="2498763"/>
            <a:ext cx="4178033"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0" name="Text Placeholder 15">
            <a:extLst>
              <a:ext uri="{FF2B5EF4-FFF2-40B4-BE49-F238E27FC236}">
                <a16:creationId xmlns:a16="http://schemas.microsoft.com/office/drawing/2014/main" id="{1788B000-783D-B34F-9D96-C30018FD99D0}"/>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2" name="Text Placeholder 15">
            <a:extLst>
              <a:ext uri="{FF2B5EF4-FFF2-40B4-BE49-F238E27FC236}">
                <a16:creationId xmlns:a16="http://schemas.microsoft.com/office/drawing/2014/main" id="{DAE52791-97CF-E44F-80ED-0A7BBD8AB107}"/>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C45B2380-1444-3849-80B6-F6B99638F5F1}"/>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0279B703-E8BB-7A47-A839-D7F0D28894A3}"/>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4965AE01-BDF4-E242-8B34-48AB896B67D2}"/>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DADE087-40B5-154B-A96B-89785138E0A8}"/>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70D0AB8A-0645-084D-8AD3-9FBDFB03F1E2}"/>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6992037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PAC App C Orange">
    <p:bg>
      <p:bgPr>
        <a:solidFill>
          <a:srgbClr val="E8954C"/>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D4F00F-A0F0-B145-9611-97E5E1BEC8AB}"/>
              </a:ext>
            </a:extLst>
          </p:cNvPr>
          <p:cNvSpPr>
            <a:spLocks noGrp="1"/>
          </p:cNvSpPr>
          <p:nvPr>
            <p:ph type="title"/>
          </p:nvPr>
        </p:nvSpPr>
        <p:spPr>
          <a:xfrm>
            <a:off x="5520618" y="770066"/>
            <a:ext cx="5327793"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9" name="Text Placeholder 15">
            <a:extLst>
              <a:ext uri="{FF2B5EF4-FFF2-40B4-BE49-F238E27FC236}">
                <a16:creationId xmlns:a16="http://schemas.microsoft.com/office/drawing/2014/main" id="{421FD2BF-8D87-364E-9F37-0A19F679D1D7}"/>
              </a:ext>
            </a:extLst>
          </p:cNvPr>
          <p:cNvSpPr>
            <a:spLocks noGrp="1"/>
          </p:cNvSpPr>
          <p:nvPr>
            <p:ph type="body" sz="quarter" idx="12" hasCustomPrompt="1"/>
          </p:nvPr>
        </p:nvSpPr>
        <p:spPr>
          <a:xfrm>
            <a:off x="6830433" y="2498763"/>
            <a:ext cx="4178033"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0" name="Text Placeholder 15">
            <a:extLst>
              <a:ext uri="{FF2B5EF4-FFF2-40B4-BE49-F238E27FC236}">
                <a16:creationId xmlns:a16="http://schemas.microsoft.com/office/drawing/2014/main" id="{1788B000-783D-B34F-9D96-C30018FD99D0}"/>
              </a:ext>
            </a:extLst>
          </p:cNvPr>
          <p:cNvSpPr>
            <a:spLocks noGrp="1"/>
          </p:cNvSpPr>
          <p:nvPr>
            <p:ph type="body" sz="quarter" idx="13" hasCustomPrompt="1"/>
          </p:nvPr>
        </p:nvSpPr>
        <p:spPr>
          <a:xfrm>
            <a:off x="6830433" y="287619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2" name="Text Placeholder 15">
            <a:extLst>
              <a:ext uri="{FF2B5EF4-FFF2-40B4-BE49-F238E27FC236}">
                <a16:creationId xmlns:a16="http://schemas.microsoft.com/office/drawing/2014/main" id="{DAE52791-97CF-E44F-80ED-0A7BBD8AB107}"/>
              </a:ext>
            </a:extLst>
          </p:cNvPr>
          <p:cNvSpPr>
            <a:spLocks noGrp="1"/>
          </p:cNvSpPr>
          <p:nvPr>
            <p:ph type="body" sz="quarter" idx="20" hasCustomPrompt="1"/>
          </p:nvPr>
        </p:nvSpPr>
        <p:spPr>
          <a:xfrm>
            <a:off x="6830434" y="4041813"/>
            <a:ext cx="4178032"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3" name="Text Placeholder 15">
            <a:extLst>
              <a:ext uri="{FF2B5EF4-FFF2-40B4-BE49-F238E27FC236}">
                <a16:creationId xmlns:a16="http://schemas.microsoft.com/office/drawing/2014/main" id="{C45B2380-1444-3849-80B6-F6B99638F5F1}"/>
              </a:ext>
            </a:extLst>
          </p:cNvPr>
          <p:cNvSpPr>
            <a:spLocks noGrp="1"/>
          </p:cNvSpPr>
          <p:nvPr>
            <p:ph type="body" sz="quarter" idx="21" hasCustomPrompt="1"/>
          </p:nvPr>
        </p:nvSpPr>
        <p:spPr>
          <a:xfrm>
            <a:off x="6830433" y="4419242"/>
            <a:ext cx="4178033" cy="690574"/>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pic>
        <p:nvPicPr>
          <p:cNvPr id="17" name="Picture 16">
            <a:extLst>
              <a:ext uri="{FF2B5EF4-FFF2-40B4-BE49-F238E27FC236}">
                <a16:creationId xmlns:a16="http://schemas.microsoft.com/office/drawing/2014/main" id="{0279B703-E8BB-7A47-A839-D7F0D28894A3}"/>
              </a:ext>
            </a:extLst>
          </p:cNvPr>
          <p:cNvPicPr>
            <a:picLocks noChangeAspect="1"/>
          </p:cNvPicPr>
          <p:nvPr userDrawn="1"/>
        </p:nvPicPr>
        <p:blipFill rotWithShape="1">
          <a:blip r:embed="rId2"/>
          <a:srcRect l="-258" r="52301" b="10583"/>
          <a:stretch/>
        </p:blipFill>
        <p:spPr>
          <a:xfrm>
            <a:off x="1171959" y="555732"/>
            <a:ext cx="3545630" cy="6302267"/>
          </a:xfrm>
          <a:prstGeom prst="rect">
            <a:avLst/>
          </a:prstGeom>
        </p:spPr>
      </p:pic>
      <p:sp>
        <p:nvSpPr>
          <p:cNvPr id="18" name="Picture Placeholder 47">
            <a:extLst>
              <a:ext uri="{FF2B5EF4-FFF2-40B4-BE49-F238E27FC236}">
                <a16:creationId xmlns:a16="http://schemas.microsoft.com/office/drawing/2014/main" id="{4965AE01-BDF4-E242-8B34-48AB896B67D2}"/>
              </a:ext>
            </a:extLst>
          </p:cNvPr>
          <p:cNvSpPr>
            <a:spLocks noGrp="1"/>
          </p:cNvSpPr>
          <p:nvPr>
            <p:ph type="pic" sz="quarter" idx="19"/>
          </p:nvPr>
        </p:nvSpPr>
        <p:spPr>
          <a:xfrm>
            <a:off x="1343590" y="696108"/>
            <a:ext cx="3164461" cy="6161892"/>
          </a:xfrm>
          <a:custGeom>
            <a:avLst/>
            <a:gdLst>
              <a:gd name="connsiteX0" fmla="*/ 303391 w 3056841"/>
              <a:gd name="connsiteY0" fmla="*/ 0 h 5952333"/>
              <a:gd name="connsiteX1" fmla="*/ 2753450 w 3056841"/>
              <a:gd name="connsiteY1" fmla="*/ 0 h 5952333"/>
              <a:gd name="connsiteX2" fmla="*/ 3056841 w 3056841"/>
              <a:gd name="connsiteY2" fmla="*/ 303391 h 5952333"/>
              <a:gd name="connsiteX3" fmla="*/ 3056841 w 3056841"/>
              <a:gd name="connsiteY3" fmla="*/ 5952333 h 5952333"/>
              <a:gd name="connsiteX4" fmla="*/ 0 w 3056841"/>
              <a:gd name="connsiteY4" fmla="*/ 5952333 h 5952333"/>
              <a:gd name="connsiteX5" fmla="*/ 0 w 3056841"/>
              <a:gd name="connsiteY5" fmla="*/ 303391 h 5952333"/>
              <a:gd name="connsiteX6" fmla="*/ 303391 w 3056841"/>
              <a:gd name="connsiteY6" fmla="*/ 0 h 595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6841" h="5952333">
                <a:moveTo>
                  <a:pt x="303391" y="0"/>
                </a:moveTo>
                <a:lnTo>
                  <a:pt x="2753450" y="0"/>
                </a:lnTo>
                <a:cubicBezTo>
                  <a:pt x="2921008" y="0"/>
                  <a:pt x="3056841" y="135833"/>
                  <a:pt x="3056841" y="303391"/>
                </a:cubicBezTo>
                <a:lnTo>
                  <a:pt x="3056841" y="5952333"/>
                </a:lnTo>
                <a:lnTo>
                  <a:pt x="0" y="5952333"/>
                </a:lnTo>
                <a:lnTo>
                  <a:pt x="0" y="303391"/>
                </a:lnTo>
                <a:cubicBezTo>
                  <a:pt x="0" y="135833"/>
                  <a:pt x="135833" y="0"/>
                  <a:pt x="303391" y="0"/>
                </a:cubicBezTo>
                <a:close/>
              </a:path>
            </a:pathLst>
          </a:custGeom>
          <a:solidFill>
            <a:srgbClr val="D4CDDD"/>
          </a:solidFill>
        </p:spPr>
        <p:txBody>
          <a:bodyPr wrap="square">
            <a:noAutofit/>
          </a:bodyPr>
          <a:lstStyle/>
          <a:p>
            <a:endParaRPr lang="en-US"/>
          </a:p>
        </p:txBody>
      </p:sp>
      <p:sp>
        <p:nvSpPr>
          <p:cNvPr id="14" name="Picture Placeholder 10">
            <a:extLst>
              <a:ext uri="{FF2B5EF4-FFF2-40B4-BE49-F238E27FC236}">
                <a16:creationId xmlns:a16="http://schemas.microsoft.com/office/drawing/2014/main" id="{1DADE087-40B5-154B-A96B-89785138E0A8}"/>
              </a:ext>
            </a:extLst>
          </p:cNvPr>
          <p:cNvSpPr>
            <a:spLocks noGrp="1"/>
          </p:cNvSpPr>
          <p:nvPr>
            <p:ph type="pic" sz="quarter" idx="28" hasCustomPrompt="1"/>
          </p:nvPr>
        </p:nvSpPr>
        <p:spPr>
          <a:xfrm>
            <a:off x="5520617" y="2498763"/>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70D0AB8A-0645-084D-8AD3-9FBDFB03F1E2}"/>
              </a:ext>
            </a:extLst>
          </p:cNvPr>
          <p:cNvSpPr>
            <a:spLocks noGrp="1"/>
          </p:cNvSpPr>
          <p:nvPr>
            <p:ph type="pic" sz="quarter" idx="29" hasCustomPrompt="1"/>
          </p:nvPr>
        </p:nvSpPr>
        <p:spPr>
          <a:xfrm>
            <a:off x="5509731" y="4041813"/>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28973041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Plain White">
    <p:bg>
      <p:bgPr>
        <a:solidFill>
          <a:schemeClr val="bg1">
            <a:alpha val="9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302837-6551-FB43-9048-A357279865C0}"/>
              </a:ext>
            </a:extLst>
          </p:cNvPr>
          <p:cNvGrpSpPr/>
          <p:nvPr userDrawn="1"/>
        </p:nvGrpSpPr>
        <p:grpSpPr>
          <a:xfrm>
            <a:off x="0" y="5869173"/>
            <a:ext cx="12192000" cy="988828"/>
            <a:chOff x="11575" y="5869172"/>
            <a:chExt cx="12192000" cy="988828"/>
          </a:xfrm>
        </p:grpSpPr>
        <p:sp>
          <p:nvSpPr>
            <p:cNvPr id="11" name="Rectangle 10">
              <a:extLst>
                <a:ext uri="{FF2B5EF4-FFF2-40B4-BE49-F238E27FC236}">
                  <a16:creationId xmlns:a16="http://schemas.microsoft.com/office/drawing/2014/main" id="{9AE86BA6-0325-B94D-8F9A-BE64890CDE26}"/>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8D34BB5-5FEB-BE45-8265-B2C99EBDD82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13" name="Slide Number Placeholder 5">
            <a:extLst>
              <a:ext uri="{FF2B5EF4-FFF2-40B4-BE49-F238E27FC236}">
                <a16:creationId xmlns:a16="http://schemas.microsoft.com/office/drawing/2014/main" id="{FE7D979B-A89F-D448-81EB-B43CB7E5E2B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9127294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Very Plain White">
    <p:bg>
      <p:bgPr>
        <a:solidFill>
          <a:schemeClr val="bg1">
            <a:alpha val="9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6F37FD-AC1C-4440-8202-55A5C44C868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51278BE2-0765-EC42-B506-073C590C160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509464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Plain Dark Blue">
    <p:bg>
      <p:bgPr>
        <a:solidFill>
          <a:srgbClr val="8DACC6"/>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6E679B-1216-A04F-8801-C74E3063BDDB}"/>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BC6B1EF0-6127-2244-852C-1A9AF88F234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7AF1E2DA-3E2F-724B-A07B-A790A1FAE21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9464760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Plain Light Green">
    <p:bg>
      <p:bgPr>
        <a:solidFill>
          <a:srgbClr val="BDDEA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14D5B51-2737-8946-85A6-2D5115BAECBE}"/>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EFBB4DB9-B8AA-8C44-9885-4823FEAA7DC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F3AF3CF9-1D39-1F45-94B9-2D6EEE64D2C7}"/>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3746353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Plain Dark Green">
    <p:bg>
      <p:bgPr>
        <a:solidFill>
          <a:srgbClr val="45BC9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7E18C7-3349-F644-AC28-BADAA7CAD53E}"/>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3F2E5C9-84F3-F541-BC5B-9541210312B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D6A53B48-4901-EF43-87B9-C37CB3ECCFE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0199646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Plain Yellow">
    <p:bg>
      <p:bgPr>
        <a:solidFill>
          <a:srgbClr val="FFD27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FE54-1C5A-2F4C-B320-E73136223AA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4729F797-4637-4E42-9FBB-DFCC599CF2E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61AD2F11-6DCC-DB4B-B080-68051FA1A210}"/>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4654435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Plain Grey">
    <p:bg>
      <p:bgPr>
        <a:solidFill>
          <a:srgbClr val="ACAEA7"/>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54B794-AA29-2F47-BAC6-11E0DBA91D3D}"/>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76A67163-9F82-764B-A3BD-2C263705832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4EEBE450-9F69-3C4F-B0DB-E42C6624D36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74957551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Plain Purple">
    <p:bg>
      <p:bgPr>
        <a:solidFill>
          <a:srgbClr val="50287D">
            <a:alpha val="3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9AB85A-A5EF-C84D-A2AE-DAD9FEEB9EF1}"/>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6F9D989-53BC-444D-B40B-49042C9DE22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221F9E06-9C6D-DA4E-89A7-F7298FCBA94D}"/>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6280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 Purple Pinwheel">
    <p:bg>
      <p:bgPr>
        <a:solidFill>
          <a:srgbClr val="50287D">
            <a:alpha val="30000"/>
          </a:srgbClr>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F2829DA-2067-DD49-97DC-196863746498}"/>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Logo&#10;&#10;Description automatically generated">
            <a:extLst>
              <a:ext uri="{FF2B5EF4-FFF2-40B4-BE49-F238E27FC236}">
                <a16:creationId xmlns:a16="http://schemas.microsoft.com/office/drawing/2014/main" id="{02BDBD54-B14B-8748-B6D5-9F0D7688DD5C}"/>
              </a:ext>
            </a:extLst>
          </p:cNvPr>
          <p:cNvPicPr>
            <a:picLocks noChangeAspect="1"/>
          </p:cNvPicPr>
          <p:nvPr userDrawn="1"/>
        </p:nvPicPr>
        <p:blipFill>
          <a:blip r:embed="rId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9862180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lain Light Blue">
    <p:bg>
      <p:bgPr>
        <a:solidFill>
          <a:srgbClr val="A7DB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5370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lain Orange">
    <p:bg>
      <p:bgPr>
        <a:solidFill>
          <a:srgbClr val="E8954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723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Title – Fami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E8B7D1AC-6F01-844E-895E-1B94E36B469C}"/>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20440966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One Text Box – Dark Blue">
    <p:bg>
      <p:bgPr>
        <a:solidFill>
          <a:srgbClr val="8DACC6"/>
        </a:solidFill>
        <a:effectLst/>
      </p:bgPr>
    </p:bg>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E933B853-2B4F-1247-8E80-DA7FE16DFC6C}"/>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1" name="Rectangle 10">
            <a:extLst>
              <a:ext uri="{FF2B5EF4-FFF2-40B4-BE49-F238E27FC236}">
                <a16:creationId xmlns:a16="http://schemas.microsoft.com/office/drawing/2014/main" id="{2EF43ACE-0CE9-F240-8CF9-098D36DCDB3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C0F5A532-29C3-654A-B7EA-262CCB58711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AA8B02C2-6F7F-354D-A829-A381C421B912}"/>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7505239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One Text Box – Light Green">
    <p:bg>
      <p:bgPr>
        <a:solidFill>
          <a:srgbClr val="BDDEAE"/>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81589F3-543A-4C45-BD18-984734C99C92}"/>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2" name="Rectangle 11">
            <a:extLst>
              <a:ext uri="{FF2B5EF4-FFF2-40B4-BE49-F238E27FC236}">
                <a16:creationId xmlns:a16="http://schemas.microsoft.com/office/drawing/2014/main" id="{D957F8C4-8497-7F49-B561-48F927EBCE9A}"/>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D9FAB03F-4273-CF44-AF35-9A885D6C507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A24F55C3-6CF3-8549-8522-AEDCCBCD760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8340536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One Text Box – Dark Green">
    <p:bg>
      <p:bgPr>
        <a:solidFill>
          <a:srgbClr val="45BC99"/>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84566E8E-E6E0-974F-BAB8-201209963E78}"/>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9" name="Rectangle 8">
            <a:extLst>
              <a:ext uri="{FF2B5EF4-FFF2-40B4-BE49-F238E27FC236}">
                <a16:creationId xmlns:a16="http://schemas.microsoft.com/office/drawing/2014/main" id="{624030C1-54B9-2B45-91C1-ED8E4A3C2ADF}"/>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D27539A0-2E89-4444-912B-2067F4CEF19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F0613FFA-7958-7946-822F-C72CE4998F2E}"/>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9379774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One Text Box – Yellow">
    <p:bg>
      <p:bgPr>
        <a:solidFill>
          <a:srgbClr val="FFD274"/>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1277FE0-F8CB-C545-9FAE-B685446ACCD1}"/>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9" name="Rectangle 8">
            <a:extLst>
              <a:ext uri="{FF2B5EF4-FFF2-40B4-BE49-F238E27FC236}">
                <a16:creationId xmlns:a16="http://schemas.microsoft.com/office/drawing/2014/main" id="{73BDD184-6483-3042-AF5B-7BF87F73CF6B}"/>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C544353E-735A-FF42-8179-6DDD4347704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9F337493-7A3D-174F-B5FE-EE7AB2FA27D8}"/>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7331335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One Text Box – Grey">
    <p:bg>
      <p:bgPr>
        <a:solidFill>
          <a:srgbClr val="ACAEA7"/>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B0E1AE41-9E48-A149-B1D1-8A474077E645}"/>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9" name="Rectangle 8">
            <a:extLst>
              <a:ext uri="{FF2B5EF4-FFF2-40B4-BE49-F238E27FC236}">
                <a16:creationId xmlns:a16="http://schemas.microsoft.com/office/drawing/2014/main" id="{51E4B0DD-5AAE-2B4D-A68E-AD232BF3B04D}"/>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C9F181FF-6276-9549-9222-23066EB70A8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BE4AA38F-E574-484E-A9DA-6B67CE62E4E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4922793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One Text Box – Purple">
    <p:bg>
      <p:bgPr>
        <a:solidFill>
          <a:srgbClr val="50287D">
            <a:alpha val="30000"/>
          </a:srgbClr>
        </a:solid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1CB0135D-064C-A149-B5F0-F3DD0D24983E}"/>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9" name="Rectangle 8">
            <a:extLst>
              <a:ext uri="{FF2B5EF4-FFF2-40B4-BE49-F238E27FC236}">
                <a16:creationId xmlns:a16="http://schemas.microsoft.com/office/drawing/2014/main" id="{BD0A2979-DCEF-3446-9D7C-C064C369E98B}"/>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9453052-3BB3-A54C-BA3E-C8520A04FA9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407E0F69-6496-FD40-92C6-AF56C7003081}"/>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06374620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ne Text Box – Light Blue">
    <p:bg>
      <p:bgPr>
        <a:solidFill>
          <a:srgbClr val="A7DBF1"/>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712EFAE7-31E6-A343-A2A8-1523010A65FA}"/>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Tree>
    <p:extLst>
      <p:ext uri="{BB962C8B-B14F-4D97-AF65-F5344CB8AC3E}">
        <p14:creationId xmlns:p14="http://schemas.microsoft.com/office/powerpoint/2010/main" val="341697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ight Blue Pinwheel">
    <p:bg>
      <p:bgPr>
        <a:solidFill>
          <a:srgbClr val="A7DBF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03682EF8-6C29-F643-BBF5-4E2B0C7607F4}"/>
              </a:ext>
            </a:extLst>
          </p:cNvPr>
          <p:cNvPicPr>
            <a:picLocks noChangeAspect="1"/>
          </p:cNvPicPr>
          <p:nvPr userDrawn="1"/>
        </p:nvPicPr>
        <p:blipFill rotWithShape="1">
          <a:blip r:embed="rId2">
            <a:alphaModFix amt="3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6" name="Subtitle 2">
            <a:extLst>
              <a:ext uri="{FF2B5EF4-FFF2-40B4-BE49-F238E27FC236}">
                <a16:creationId xmlns:a16="http://schemas.microsoft.com/office/drawing/2014/main" id="{CD8EA139-8B92-DA42-B51B-2C637B50517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734209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ne Text Box – Orange">
    <p:bg>
      <p:bgPr>
        <a:solidFill>
          <a:srgbClr val="E8954C"/>
        </a:solid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712EFAE7-31E6-A343-A2A8-1523010A65FA}"/>
              </a:ext>
            </a:extLst>
          </p:cNvPr>
          <p:cNvSpPr>
            <a:spLocks noGrp="1"/>
          </p:cNvSpPr>
          <p:nvPr>
            <p:ph type="body" sz="quarter" idx="11"/>
          </p:nvPr>
        </p:nvSpPr>
        <p:spPr>
          <a:xfrm>
            <a:off x="1038729" y="1152703"/>
            <a:ext cx="8562472" cy="492887"/>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Tree>
    <p:extLst>
      <p:ext uri="{BB962C8B-B14F-4D97-AF65-F5344CB8AC3E}">
        <p14:creationId xmlns:p14="http://schemas.microsoft.com/office/powerpoint/2010/main" val="1035841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inal Slide – Thank You">
    <p:bg>
      <p:bgPr>
        <a:solidFill>
          <a:srgbClr val="A7DBF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F76F1DB-66E5-2446-8964-A55CFC8AC3F2}"/>
              </a:ext>
            </a:extLst>
          </p:cNvPr>
          <p:cNvSpPr txBox="1"/>
          <p:nvPr userDrawn="1"/>
        </p:nvSpPr>
        <p:spPr>
          <a:xfrm>
            <a:off x="1138768" y="2402327"/>
            <a:ext cx="8691032" cy="1169551"/>
          </a:xfrm>
          <a:prstGeom prst="rect">
            <a:avLst/>
          </a:prstGeom>
          <a:noFill/>
        </p:spPr>
        <p:txBody>
          <a:bodyPr wrap="square" rtlCol="0">
            <a:spAutoFit/>
          </a:bodyPr>
          <a:lstStyle/>
          <a:p>
            <a:r>
              <a:rPr lang="en-US" sz="7000" dirty="0">
                <a:solidFill>
                  <a:srgbClr val="50287D"/>
                </a:solidFill>
                <a:latin typeface="Cooper Black" panose="0208090404030B020404" pitchFamily="18" charset="77"/>
              </a:rPr>
              <a:t>Merci </a:t>
            </a:r>
          </a:p>
        </p:txBody>
      </p:sp>
      <p:pic>
        <p:nvPicPr>
          <p:cNvPr id="4" name="Picture 3" descr="Logo&#10;&#10;Description automatically generated">
            <a:extLst>
              <a:ext uri="{FF2B5EF4-FFF2-40B4-BE49-F238E27FC236}">
                <a16:creationId xmlns:a16="http://schemas.microsoft.com/office/drawing/2014/main" id="{053AE751-E6DF-D44E-832D-20ECB7979350}"/>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7804470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Final Slide – Now Go Outside">
    <p:bg>
      <p:bgPr>
        <a:solidFill>
          <a:srgbClr val="BDDEAE"/>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836ACCC-3952-7B45-A496-2DDCF278DE29}"/>
              </a:ext>
            </a:extLst>
          </p:cNvPr>
          <p:cNvSpPr txBox="1"/>
          <p:nvPr userDrawn="1"/>
        </p:nvSpPr>
        <p:spPr>
          <a:xfrm>
            <a:off x="1138768" y="2402327"/>
            <a:ext cx="8691032" cy="1169551"/>
          </a:xfrm>
          <a:prstGeom prst="rect">
            <a:avLst/>
          </a:prstGeom>
          <a:noFill/>
        </p:spPr>
        <p:txBody>
          <a:bodyPr wrap="square" rtlCol="0">
            <a:spAutoFit/>
          </a:bodyPr>
          <a:lstStyle/>
          <a:p>
            <a:r>
              <a:rPr lang="en-US" sz="7000" dirty="0">
                <a:solidFill>
                  <a:srgbClr val="50287D"/>
                </a:solidFill>
                <a:latin typeface="Cooper Black" panose="0208090404030B020404" pitchFamily="18" charset="77"/>
              </a:rPr>
              <a:t>Now go outside.</a:t>
            </a:r>
          </a:p>
        </p:txBody>
      </p:sp>
      <p:pic>
        <p:nvPicPr>
          <p:cNvPr id="4" name="Picture 3" descr="Logo&#10;&#10;Description automatically generated">
            <a:extLst>
              <a:ext uri="{FF2B5EF4-FFF2-40B4-BE49-F238E27FC236}">
                <a16:creationId xmlns:a16="http://schemas.microsoft.com/office/drawing/2014/main" id="{342CDA39-091F-E641-B935-C2EA0DBF66A4}"/>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7300172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Final Slide – Everything Gets Better">
    <p:bg>
      <p:bgPr>
        <a:solidFill>
          <a:srgbClr val="45BC99"/>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B33952-1B73-CF41-B659-E19638A96932}"/>
              </a:ext>
            </a:extLst>
          </p:cNvPr>
          <p:cNvSpPr txBox="1"/>
          <p:nvPr userDrawn="1"/>
        </p:nvSpPr>
        <p:spPr>
          <a:xfrm>
            <a:off x="1138767" y="2122253"/>
            <a:ext cx="9019645" cy="1759456"/>
          </a:xfrm>
          <a:prstGeom prst="rect">
            <a:avLst/>
          </a:prstGeom>
          <a:noFill/>
        </p:spPr>
        <p:txBody>
          <a:bodyPr wrap="square" rtlCol="0">
            <a:spAutoFit/>
          </a:bodyPr>
          <a:lstStyle/>
          <a:p>
            <a:pPr>
              <a:lnSpc>
                <a:spcPts val="6500"/>
              </a:lnSpc>
            </a:pPr>
            <a:r>
              <a:rPr lang="en-US" sz="6000" dirty="0">
                <a:solidFill>
                  <a:srgbClr val="50287D"/>
                </a:solidFill>
                <a:latin typeface="Cooper Black" panose="0208090404030B020404" pitchFamily="18" charset="77"/>
              </a:rPr>
              <a:t>Everything gets better when you get active</a:t>
            </a:r>
          </a:p>
        </p:txBody>
      </p:sp>
      <p:pic>
        <p:nvPicPr>
          <p:cNvPr id="4" name="Picture 3" descr="A black and white image of a person's face&#10;&#10;Description automatically generated with low confidence">
            <a:extLst>
              <a:ext uri="{FF2B5EF4-FFF2-40B4-BE49-F238E27FC236}">
                <a16:creationId xmlns:a16="http://schemas.microsoft.com/office/drawing/2014/main" id="{37EF80AE-5C95-5740-875B-EF2D88130BFD}"/>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31784642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Final Slide – Contact">
    <p:bg>
      <p:bgPr>
        <a:solidFill>
          <a:srgbClr val="FFD274"/>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660BD3-D641-A04A-AB53-0651E476BB65}"/>
              </a:ext>
            </a:extLst>
          </p:cNvPr>
          <p:cNvGrpSpPr/>
          <p:nvPr userDrawn="1"/>
        </p:nvGrpSpPr>
        <p:grpSpPr>
          <a:xfrm>
            <a:off x="1138768" y="1395965"/>
            <a:ext cx="8691032" cy="3160985"/>
            <a:chOff x="1138768" y="1522178"/>
            <a:chExt cx="8691032" cy="3160985"/>
          </a:xfrm>
        </p:grpSpPr>
        <p:sp>
          <p:nvSpPr>
            <p:cNvPr id="3" name="TextBox 2">
              <a:extLst>
                <a:ext uri="{FF2B5EF4-FFF2-40B4-BE49-F238E27FC236}">
                  <a16:creationId xmlns:a16="http://schemas.microsoft.com/office/drawing/2014/main" id="{8D62CCC4-4CA2-054A-99E0-92162960BF25}"/>
                </a:ext>
              </a:extLst>
            </p:cNvPr>
            <p:cNvSpPr txBox="1"/>
            <p:nvPr userDrawn="1"/>
          </p:nvSpPr>
          <p:spPr>
            <a:xfrm>
              <a:off x="1138768" y="1522178"/>
              <a:ext cx="8691032" cy="1169551"/>
            </a:xfrm>
            <a:prstGeom prst="rect">
              <a:avLst/>
            </a:prstGeom>
            <a:noFill/>
          </p:spPr>
          <p:txBody>
            <a:bodyPr wrap="square" rtlCol="0">
              <a:spAutoFit/>
            </a:bodyPr>
            <a:lstStyle/>
            <a:p>
              <a:r>
                <a:rPr lang="en-US" sz="7000" dirty="0" err="1">
                  <a:solidFill>
                    <a:srgbClr val="50287D"/>
                  </a:solidFill>
                  <a:latin typeface="Cooper Black" panose="0208090404030B020404" pitchFamily="18" charset="77"/>
                </a:rPr>
                <a:t>Contactez</a:t>
              </a:r>
              <a:r>
                <a:rPr lang="en-US" sz="7000" dirty="0">
                  <a:solidFill>
                    <a:srgbClr val="50287D"/>
                  </a:solidFill>
                  <a:latin typeface="Cooper Black" panose="0208090404030B020404" pitchFamily="18" charset="77"/>
                </a:rPr>
                <a:t> nous</a:t>
              </a:r>
            </a:p>
          </p:txBody>
        </p:sp>
        <p:sp>
          <p:nvSpPr>
            <p:cNvPr id="4" name="TextBox 3">
              <a:extLst>
                <a:ext uri="{FF2B5EF4-FFF2-40B4-BE49-F238E27FC236}">
                  <a16:creationId xmlns:a16="http://schemas.microsoft.com/office/drawing/2014/main" id="{B19C3FC9-BCAC-2140-A2FA-AC98B97C7746}"/>
                </a:ext>
              </a:extLst>
            </p:cNvPr>
            <p:cNvSpPr txBox="1"/>
            <p:nvPr userDrawn="1"/>
          </p:nvSpPr>
          <p:spPr>
            <a:xfrm>
              <a:off x="1138768" y="2928782"/>
              <a:ext cx="3347888" cy="646331"/>
            </a:xfrm>
            <a:prstGeom prst="rect">
              <a:avLst/>
            </a:prstGeom>
            <a:noFill/>
          </p:spPr>
          <p:txBody>
            <a:bodyPr wrap="square" rtlCol="0">
              <a:spAutoFit/>
            </a:bodyPr>
            <a:lstStyle/>
            <a:p>
              <a:r>
                <a:rPr lang="en-US" sz="1800" dirty="0">
                  <a:solidFill>
                    <a:srgbClr val="50287D"/>
                  </a:solidFill>
                </a:rPr>
                <a:t>77 Bloor St. West, Suite 1205</a:t>
              </a:r>
            </a:p>
            <a:p>
              <a:r>
                <a:rPr lang="en-US" sz="1800" dirty="0">
                  <a:solidFill>
                    <a:srgbClr val="50287D"/>
                  </a:solidFill>
                </a:rPr>
                <a:t>Toronto, ON  M5S 1M2</a:t>
              </a:r>
            </a:p>
          </p:txBody>
        </p:sp>
        <p:sp>
          <p:nvSpPr>
            <p:cNvPr id="16" name="TextBox 15">
              <a:extLst>
                <a:ext uri="{FF2B5EF4-FFF2-40B4-BE49-F238E27FC236}">
                  <a16:creationId xmlns:a16="http://schemas.microsoft.com/office/drawing/2014/main" id="{FAF7001F-498D-7A47-81BE-17E977F59573}"/>
                </a:ext>
              </a:extLst>
            </p:cNvPr>
            <p:cNvSpPr txBox="1"/>
            <p:nvPr userDrawn="1"/>
          </p:nvSpPr>
          <p:spPr>
            <a:xfrm>
              <a:off x="1138768" y="4036832"/>
              <a:ext cx="4814887" cy="646331"/>
            </a:xfrm>
            <a:prstGeom prst="rect">
              <a:avLst/>
            </a:prstGeom>
            <a:noFill/>
          </p:spPr>
          <p:txBody>
            <a:bodyPr wrap="square" rtlCol="0">
              <a:spAutoFit/>
            </a:bodyPr>
            <a:lstStyle/>
            <a:p>
              <a:r>
                <a:rPr lang="en-US" sz="1800" dirty="0">
                  <a:solidFill>
                    <a:srgbClr val="50287D"/>
                  </a:solidFill>
                </a:rPr>
                <a:t>(416) 913-1511</a:t>
              </a:r>
            </a:p>
            <a:p>
              <a:r>
                <a:rPr lang="en-US" sz="1800" dirty="0" err="1">
                  <a:solidFill>
                    <a:srgbClr val="50287D"/>
                  </a:solidFill>
                </a:rPr>
                <a:t>participACTION.com</a:t>
              </a:r>
              <a:endParaRPr lang="en-US" sz="1800" dirty="0">
                <a:solidFill>
                  <a:srgbClr val="50287D"/>
                </a:solidFill>
              </a:endParaRPr>
            </a:p>
          </p:txBody>
        </p:sp>
        <p:cxnSp>
          <p:nvCxnSpPr>
            <p:cNvPr id="20" name="Straight Connector 19">
              <a:extLst>
                <a:ext uri="{FF2B5EF4-FFF2-40B4-BE49-F238E27FC236}">
                  <a16:creationId xmlns:a16="http://schemas.microsoft.com/office/drawing/2014/main" id="{91E48CC6-52CE-B941-A3D8-B6E0F5B5270C}"/>
                </a:ext>
              </a:extLst>
            </p:cNvPr>
            <p:cNvCxnSpPr>
              <a:cxnSpLocks/>
            </p:cNvCxnSpPr>
            <p:nvPr userDrawn="1"/>
          </p:nvCxnSpPr>
          <p:spPr>
            <a:xfrm flipH="1">
              <a:off x="1269220" y="3833780"/>
              <a:ext cx="729701" cy="0"/>
            </a:xfrm>
            <a:prstGeom prst="line">
              <a:avLst/>
            </a:prstGeom>
            <a:ln w="25400">
              <a:solidFill>
                <a:srgbClr val="50287D"/>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8FF7598E-CA65-114E-969D-DCA1C3D7B23C}"/>
              </a:ext>
            </a:extLst>
          </p:cNvPr>
          <p:cNvGrpSpPr/>
          <p:nvPr userDrawn="1"/>
        </p:nvGrpSpPr>
        <p:grpSpPr>
          <a:xfrm>
            <a:off x="1240803" y="5303638"/>
            <a:ext cx="7653852" cy="430887"/>
            <a:chOff x="1240803" y="5239470"/>
            <a:chExt cx="7653852" cy="430887"/>
          </a:xfrm>
        </p:grpSpPr>
        <p:sp>
          <p:nvSpPr>
            <p:cNvPr id="7" name="TextBox 6">
              <a:extLst>
                <a:ext uri="{FF2B5EF4-FFF2-40B4-BE49-F238E27FC236}">
                  <a16:creationId xmlns:a16="http://schemas.microsoft.com/office/drawing/2014/main" id="{9EE500CB-3E58-9D42-A902-58FE40A7F22E}"/>
                </a:ext>
              </a:extLst>
            </p:cNvPr>
            <p:cNvSpPr txBox="1"/>
            <p:nvPr userDrawn="1"/>
          </p:nvSpPr>
          <p:spPr>
            <a:xfrm>
              <a:off x="4079768" y="5287787"/>
              <a:ext cx="4814887" cy="369332"/>
            </a:xfrm>
            <a:prstGeom prst="rect">
              <a:avLst/>
            </a:prstGeom>
            <a:noFill/>
          </p:spPr>
          <p:txBody>
            <a:bodyPr wrap="square" rtlCol="0">
              <a:spAutoFit/>
            </a:bodyPr>
            <a:lstStyle/>
            <a:p>
              <a:r>
                <a:rPr lang="en-US" sz="1800" b="1"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Téléchargez</a:t>
              </a:r>
              <a:r>
                <a:rPr lang="en-US" sz="1800" b="1"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US" sz="1800" b="1"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notre</a:t>
              </a:r>
              <a:r>
                <a:rPr lang="en-US" sz="1800" b="1"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US" sz="1800" b="1"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appli</a:t>
              </a:r>
              <a:r>
                <a:rPr lang="en-US" sz="1800" b="1"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8" name="Picture 7">
              <a:extLst>
                <a:ext uri="{FF2B5EF4-FFF2-40B4-BE49-F238E27FC236}">
                  <a16:creationId xmlns:a16="http://schemas.microsoft.com/office/drawing/2014/main" id="{8251FA93-8A8E-8D47-AD82-EC7B8BE69A4F}"/>
                </a:ext>
              </a:extLst>
            </p:cNvPr>
            <p:cNvPicPr>
              <a:picLocks noChangeAspect="1"/>
            </p:cNvPicPr>
            <p:nvPr userDrawn="1"/>
          </p:nvPicPr>
          <p:blipFill>
            <a:blip r:embed="rId2"/>
            <a:stretch>
              <a:fillRect/>
            </a:stretch>
          </p:blipFill>
          <p:spPr>
            <a:xfrm>
              <a:off x="1240803" y="5244591"/>
              <a:ext cx="1249236" cy="416412"/>
            </a:xfrm>
            <a:prstGeom prst="rect">
              <a:avLst/>
            </a:prstGeom>
          </p:spPr>
        </p:pic>
        <p:pic>
          <p:nvPicPr>
            <p:cNvPr id="9" name="Picture 8">
              <a:extLst>
                <a:ext uri="{FF2B5EF4-FFF2-40B4-BE49-F238E27FC236}">
                  <a16:creationId xmlns:a16="http://schemas.microsoft.com/office/drawing/2014/main" id="{054CFE90-7307-5149-8F12-5FE3DA87BB78}"/>
                </a:ext>
              </a:extLst>
            </p:cNvPr>
            <p:cNvPicPr>
              <a:picLocks noChangeAspect="1"/>
            </p:cNvPicPr>
            <p:nvPr userDrawn="1"/>
          </p:nvPicPr>
          <p:blipFill>
            <a:blip r:embed="rId3"/>
            <a:stretch>
              <a:fillRect/>
            </a:stretch>
          </p:blipFill>
          <p:spPr>
            <a:xfrm>
              <a:off x="2575517" y="5239470"/>
              <a:ext cx="1418773" cy="430887"/>
            </a:xfrm>
            <a:prstGeom prst="rect">
              <a:avLst/>
            </a:prstGeom>
          </p:spPr>
        </p:pic>
      </p:grpSp>
      <p:pic>
        <p:nvPicPr>
          <p:cNvPr id="12" name="Picture 11" descr="Logo&#10;&#10;Description automatically generated">
            <a:extLst>
              <a:ext uri="{FF2B5EF4-FFF2-40B4-BE49-F238E27FC236}">
                <a16:creationId xmlns:a16="http://schemas.microsoft.com/office/drawing/2014/main" id="{A13859BE-14EE-AD4C-A702-8D035F8141A9}"/>
              </a:ext>
            </a:extLst>
          </p:cNvPr>
          <p:cNvPicPr>
            <a:picLocks noChangeAspect="1"/>
          </p:cNvPicPr>
          <p:nvPr userDrawn="1"/>
        </p:nvPicPr>
        <p:blipFill>
          <a:blip r:embed="rId4"/>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252489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 Orange Pinwheel">
    <p:bg>
      <p:bgPr>
        <a:solidFill>
          <a:srgbClr val="E8954C"/>
        </a:solidFill>
        <a:effectLst/>
      </p:bgPr>
    </p:bg>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2F2829DA-2067-DD49-97DC-196863746498}"/>
              </a:ext>
            </a:extLst>
          </p:cNvPr>
          <p:cNvPicPr>
            <a:picLocks noChangeAspect="1"/>
          </p:cNvPicPr>
          <p:nvPr userDrawn="1"/>
        </p:nvPicPr>
        <p:blipFill rotWithShape="1">
          <a:blip r:embed="rId2">
            <a:alphaModFix amt="1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black and white image of a person's face&#10;&#10;Description automatically generated with low confidence">
            <a:extLst>
              <a:ext uri="{FF2B5EF4-FFF2-40B4-BE49-F238E27FC236}">
                <a16:creationId xmlns:a16="http://schemas.microsoft.com/office/drawing/2014/main" id="{19253349-8EE2-C74E-9919-E077833A3461}"/>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632911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Kar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65C12FBC-C01C-174F-83A2-7646EE0A596E}"/>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194308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 Fami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CE4509C5-DC9C-864B-AC65-81EAC4CEFD97}"/>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10140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 Crunch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407600EA-5133-6C46-B425-58F7E0245CDD}"/>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78863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Plain Light Green">
    <p:bg>
      <p:bgPr>
        <a:solidFill>
          <a:srgbClr val="BDDE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DC8DC49-6F30-264F-8D51-5F0F5A395D52}"/>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Logo&#10;&#10;Description automatically generated">
            <a:extLst>
              <a:ext uri="{FF2B5EF4-FFF2-40B4-BE49-F238E27FC236}">
                <a16:creationId xmlns:a16="http://schemas.microsoft.com/office/drawing/2014/main" id="{6200902F-0912-3B4B-89F6-BBF7010727D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248591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 Basketb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5EA553D2-F865-724A-ACB5-A2630D4952DC}"/>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1161002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 Cycli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Logo&#10;&#10;Description automatically generated">
            <a:extLst>
              <a:ext uri="{FF2B5EF4-FFF2-40B4-BE49-F238E27FC236}">
                <a16:creationId xmlns:a16="http://schemas.microsoft.com/office/drawing/2014/main" id="{3CD21299-C4F4-1449-80CA-B5EDF85A3281}"/>
              </a:ext>
            </a:extLst>
          </p:cNvPr>
          <p:cNvPicPr>
            <a:picLocks noChangeAspect="1"/>
          </p:cNvPicPr>
          <p:nvPr userDrawn="1"/>
        </p:nvPicPr>
        <p:blipFill>
          <a:blip r:embed="rId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459925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Yog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003305" y="1015999"/>
            <a:ext cx="6142564" cy="3255936"/>
          </a:xfrm>
        </p:spPr>
        <p:txBody>
          <a:bodyPr anchor="b">
            <a:normAutofit/>
          </a:bodyPr>
          <a:lstStyle>
            <a:lvl1pPr algn="l">
              <a:defRPr sz="60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003305" y="4407402"/>
            <a:ext cx="6142564" cy="9572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Logo&#10;&#10;Description automatically generated">
            <a:extLst>
              <a:ext uri="{FF2B5EF4-FFF2-40B4-BE49-F238E27FC236}">
                <a16:creationId xmlns:a16="http://schemas.microsoft.com/office/drawing/2014/main" id="{3132FF4A-8B64-6A4D-93B3-F6D0D3F67EE8}"/>
              </a:ext>
            </a:extLst>
          </p:cNvPr>
          <p:cNvPicPr>
            <a:picLocks noChangeAspect="1"/>
          </p:cNvPicPr>
          <p:nvPr userDrawn="1"/>
        </p:nvPicPr>
        <p:blipFill>
          <a:blip r:embed="rId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207057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pter Intro – Blue">
    <p:bg>
      <p:bgPr>
        <a:solidFill>
          <a:srgbClr val="8DACC6"/>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CF83519-A4E0-204E-B8AD-99774413C691}"/>
              </a:ext>
            </a:extLst>
          </p:cNvPr>
          <p:cNvSpPr>
            <a:spLocks noGrp="1"/>
          </p:cNvSpPr>
          <p:nvPr>
            <p:ph type="ctrTitle" hasCustomPrompt="1"/>
          </p:nvPr>
        </p:nvSpPr>
        <p:spPr>
          <a:xfrm>
            <a:off x="728869" y="1955699"/>
            <a:ext cx="10734261" cy="1473301"/>
          </a:xfrm>
        </p:spPr>
        <p:txBody>
          <a:bodyPr anchor="b" anchorCtr="0">
            <a:normAutofit/>
          </a:bodyPr>
          <a:lstStyle>
            <a:lvl1pPr algn="ctr">
              <a:defRPr sz="6500">
                <a:solidFill>
                  <a:srgbClr val="50287D"/>
                </a:solidFill>
              </a:defRPr>
            </a:lvl1pPr>
          </a:lstStyle>
          <a:p>
            <a:r>
              <a:rPr lang="en-US" dirty="0"/>
              <a:t>Edit Master title style</a:t>
            </a:r>
          </a:p>
        </p:txBody>
      </p:sp>
      <p:sp>
        <p:nvSpPr>
          <p:cNvPr id="17" name="Text Placeholder 11">
            <a:extLst>
              <a:ext uri="{FF2B5EF4-FFF2-40B4-BE49-F238E27FC236}">
                <a16:creationId xmlns:a16="http://schemas.microsoft.com/office/drawing/2014/main" id="{04431EE3-B830-AE44-94A3-37F9C186AAF1}"/>
              </a:ext>
            </a:extLst>
          </p:cNvPr>
          <p:cNvSpPr>
            <a:spLocks noGrp="1"/>
          </p:cNvSpPr>
          <p:nvPr>
            <p:ph type="body" sz="quarter" idx="10" hasCustomPrompt="1"/>
          </p:nvPr>
        </p:nvSpPr>
        <p:spPr>
          <a:xfrm>
            <a:off x="2524125" y="3677403"/>
            <a:ext cx="7275513" cy="893762"/>
          </a:xfrm>
        </p:spPr>
        <p:txBody>
          <a:bodyPr>
            <a:normAutofit/>
          </a:bodyPr>
          <a:lstStyle>
            <a:lvl1pPr marL="0" indent="0" algn="ctr">
              <a:buNone/>
              <a:defRPr sz="3200" spc="100" baseline="0">
                <a:solidFill>
                  <a:srgbClr val="50287D"/>
                </a:solidFill>
                <a:latin typeface="Cooper Black" panose="0208090404030B020404" pitchFamily="18" charset="77"/>
              </a:defRPr>
            </a:lvl1pPr>
          </a:lstStyle>
          <a:p>
            <a:pPr lvl="0"/>
            <a:r>
              <a:rPr lang="en-US" dirty="0"/>
              <a:t>Edit Subtitle Style</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ED580136-5929-E54C-8AA7-684D08BD0278}"/>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58388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hapter Intro – Green">
    <p:bg>
      <p:bgPr>
        <a:solidFill>
          <a:srgbClr val="45B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hasCustomPrompt="1"/>
          </p:nvPr>
        </p:nvSpPr>
        <p:spPr>
          <a:xfrm>
            <a:off x="728869" y="1955699"/>
            <a:ext cx="10734261" cy="1473301"/>
          </a:xfrm>
        </p:spPr>
        <p:txBody>
          <a:bodyPr anchor="b" anchorCtr="0">
            <a:normAutofit/>
          </a:bodyPr>
          <a:lstStyle>
            <a:lvl1pPr algn="ctr">
              <a:defRPr sz="6500">
                <a:solidFill>
                  <a:srgbClr val="50287D"/>
                </a:solidFill>
              </a:defRPr>
            </a:lvl1pPr>
          </a:lstStyle>
          <a:p>
            <a:r>
              <a:rPr lang="en-US" dirty="0"/>
              <a:t>Edit Master title style</a:t>
            </a:r>
          </a:p>
        </p:txBody>
      </p:sp>
      <p:sp>
        <p:nvSpPr>
          <p:cNvPr id="12" name="Text Placeholder 11">
            <a:extLst>
              <a:ext uri="{FF2B5EF4-FFF2-40B4-BE49-F238E27FC236}">
                <a16:creationId xmlns:a16="http://schemas.microsoft.com/office/drawing/2014/main" id="{EA128F72-145E-A241-9E75-CBCE4CA8B126}"/>
              </a:ext>
            </a:extLst>
          </p:cNvPr>
          <p:cNvSpPr>
            <a:spLocks noGrp="1"/>
          </p:cNvSpPr>
          <p:nvPr>
            <p:ph type="body" sz="quarter" idx="10" hasCustomPrompt="1"/>
          </p:nvPr>
        </p:nvSpPr>
        <p:spPr>
          <a:xfrm>
            <a:off x="2524125" y="3677403"/>
            <a:ext cx="7275513" cy="893762"/>
          </a:xfrm>
        </p:spPr>
        <p:txBody>
          <a:bodyPr>
            <a:normAutofit/>
          </a:bodyPr>
          <a:lstStyle>
            <a:lvl1pPr marL="0" indent="0" algn="ctr">
              <a:buNone/>
              <a:defRPr sz="3200" spc="100" baseline="0">
                <a:solidFill>
                  <a:srgbClr val="50287D"/>
                </a:solidFill>
                <a:latin typeface="Cooper Black" panose="0208090404030B020404" pitchFamily="18" charset="77"/>
              </a:defRPr>
            </a:lvl1pPr>
          </a:lstStyle>
          <a:p>
            <a:pPr lvl="0"/>
            <a:r>
              <a:rPr lang="en-US" dirty="0"/>
              <a:t>Edit Subtitle Style</a:t>
            </a:r>
          </a:p>
        </p:txBody>
      </p:sp>
      <p:pic>
        <p:nvPicPr>
          <p:cNvPr id="5" name="Picture 4" descr="A black and white image of a person's face&#10;&#10;Description automatically generated with low confidence">
            <a:extLst>
              <a:ext uri="{FF2B5EF4-FFF2-40B4-BE49-F238E27FC236}">
                <a16:creationId xmlns:a16="http://schemas.microsoft.com/office/drawing/2014/main" id="{B0D294E4-689D-6047-92E7-0B0F2C71A930}"/>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2906587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5423693" y="770066"/>
            <a:ext cx="6019800" cy="1328056"/>
          </a:xfrm>
        </p:spPr>
        <p:txBody>
          <a:bodyPr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p:ph type="body" sz="quarter" idx="11"/>
          </p:nvPr>
        </p:nvSpPr>
        <p:spPr>
          <a:xfrm>
            <a:off x="5423693" y="2322513"/>
            <a:ext cx="6019800" cy="899345"/>
          </a:xfrm>
          <a:prstGeom prst="rect">
            <a:avLst/>
          </a:prstGeom>
        </p:spPr>
        <p:txBody>
          <a:bodyPr bIns="36000">
            <a:spAutoFit/>
          </a:bodyPr>
          <a:lstStyle>
            <a:lvl1pPr>
              <a:lnSpc>
                <a:spcPts val="3000"/>
              </a:lnSpc>
              <a:defRPr/>
            </a:lvl1pPr>
            <a:lvl2pPr>
              <a:lnSpc>
                <a:spcPts val="3000"/>
              </a:lnSpc>
              <a:spcAft>
                <a:spcPts val="1200"/>
              </a:spcAft>
              <a:defRPr/>
            </a:lvl2pPr>
          </a:lstStyle>
          <a:p>
            <a:pPr lvl="0"/>
            <a:r>
              <a:rPr lang="en-US" dirty="0"/>
              <a:t>Click to edit Master text styles</a:t>
            </a:r>
          </a:p>
          <a:p>
            <a:pPr lvl="1"/>
            <a:r>
              <a:rPr lang="en-US" dirty="0"/>
              <a:t>Second level</a:t>
            </a:r>
          </a:p>
        </p:txBody>
      </p:sp>
      <p:sp>
        <p:nvSpPr>
          <p:cNvPr id="7" name="Picture Placeholder 6">
            <a:extLst>
              <a:ext uri="{FF2B5EF4-FFF2-40B4-BE49-F238E27FC236}">
                <a16:creationId xmlns:a16="http://schemas.microsoft.com/office/drawing/2014/main" id="{815578AE-6EC5-104D-A690-30A2628B84E0}"/>
              </a:ext>
            </a:extLst>
          </p:cNvPr>
          <p:cNvSpPr>
            <a:spLocks noGrp="1"/>
          </p:cNvSpPr>
          <p:nvPr>
            <p:ph type="pic" sz="quarter" idx="10"/>
          </p:nvPr>
        </p:nvSpPr>
        <p:spPr>
          <a:xfrm>
            <a:off x="0" y="-1"/>
            <a:ext cx="4675187" cy="6858001"/>
          </a:xfrm>
          <a:prstGeom prst="rect">
            <a:avLst/>
          </a:prstGeom>
          <a:solidFill>
            <a:srgbClr val="D4CDDD">
              <a:alpha val="60000"/>
            </a:srgbClr>
          </a:solidFill>
        </p:spPr>
        <p:txBody>
          <a:bodyPr anchor="t" anchorCtr="0"/>
          <a:lstStyle/>
          <a:p>
            <a:endParaRPr lang="en-US" dirty="0"/>
          </a:p>
        </p:txBody>
      </p:sp>
      <p:sp>
        <p:nvSpPr>
          <p:cNvPr id="9" name="Slide Number Placeholder 5">
            <a:extLst>
              <a:ext uri="{FF2B5EF4-FFF2-40B4-BE49-F238E27FC236}">
                <a16:creationId xmlns:a16="http://schemas.microsoft.com/office/drawing/2014/main" id="{0AAFABF3-5087-8945-9407-F9446CC39B9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282495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5578AE-6EC5-104D-A690-30A2628B84E0}"/>
              </a:ext>
            </a:extLst>
          </p:cNvPr>
          <p:cNvSpPr>
            <a:spLocks noGrp="1"/>
          </p:cNvSpPr>
          <p:nvPr>
            <p:ph type="pic" sz="quarter" idx="10"/>
          </p:nvPr>
        </p:nvSpPr>
        <p:spPr>
          <a:xfrm>
            <a:off x="7516813" y="-1"/>
            <a:ext cx="4675187" cy="6858001"/>
          </a:xfrm>
          <a:prstGeom prst="rect">
            <a:avLst/>
          </a:prstGeom>
          <a:solidFill>
            <a:srgbClr val="D4CDDD">
              <a:alpha val="60000"/>
            </a:srgbClr>
          </a:solidFill>
        </p:spPr>
        <p:txBody>
          <a:bodyPr anchor="t" anchorCtr="0"/>
          <a:lstStyle/>
          <a:p>
            <a:endParaRPr lang="en-US" dirty="0"/>
          </a:p>
        </p:txBody>
      </p:sp>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25677" y="770066"/>
            <a:ext cx="6019800" cy="1328056"/>
          </a:xfrm>
        </p:spPr>
        <p:txBody>
          <a:bodyPr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userDrawn="1">
            <p:ph type="body" sz="quarter" idx="11"/>
          </p:nvPr>
        </p:nvSpPr>
        <p:spPr>
          <a:xfrm>
            <a:off x="825677" y="2322513"/>
            <a:ext cx="6019800" cy="909160"/>
          </a:xfrm>
          <a:prstGeom prst="rect">
            <a:avLst/>
          </a:prstGeom>
        </p:spPr>
        <p:txBody>
          <a:bodyPr>
            <a:spAutoFit/>
          </a:bodyPr>
          <a:lstStyle>
            <a:lvl1pPr>
              <a:lnSpc>
                <a:spcPts val="3000"/>
              </a:lnSpc>
              <a:defRPr/>
            </a:lvl1pPr>
            <a:lvl2pPr>
              <a:lnSpc>
                <a:spcPts val="3000"/>
              </a:lnSpc>
              <a:defRPr/>
            </a:lvl2pPr>
          </a:lstStyle>
          <a:p>
            <a:pPr lvl="0"/>
            <a:r>
              <a:rPr lang="en-US" dirty="0"/>
              <a:t>Click to edit Master text styles</a:t>
            </a:r>
          </a:p>
          <a:p>
            <a:pPr lvl="1"/>
            <a:r>
              <a:rPr lang="en-US" dirty="0"/>
              <a:t>Second level</a:t>
            </a:r>
          </a:p>
        </p:txBody>
      </p:sp>
      <p:sp>
        <p:nvSpPr>
          <p:cNvPr id="8" name="Slide Number Placeholder 5">
            <a:extLst>
              <a:ext uri="{FF2B5EF4-FFF2-40B4-BE49-F238E27FC236}">
                <a16:creationId xmlns:a16="http://schemas.microsoft.com/office/drawing/2014/main" id="{C44E5BF3-36B4-5C42-AF9F-11B0C6E279E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063946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3 Ico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5A94-FF56-E646-92C0-279416190D1B}"/>
              </a:ext>
            </a:extLst>
          </p:cNvPr>
          <p:cNvSpPr>
            <a:spLocks noGrp="1"/>
          </p:cNvSpPr>
          <p:nvPr>
            <p:ph type="title" hasCustomPrompt="1"/>
          </p:nvPr>
        </p:nvSpPr>
        <p:spPr>
          <a:xfrm>
            <a:off x="4417952" y="770066"/>
            <a:ext cx="7068177" cy="718658"/>
          </a:xfrm>
        </p:spPr>
        <p:txBody>
          <a:bodyPr wrap="square" anchor="t" anchorCtr="0">
            <a:spAutoFit/>
          </a:bodyPr>
          <a:lstStyle>
            <a:lvl1pPr>
              <a:defRPr sz="4400">
                <a:solidFill>
                  <a:srgbClr val="50287D"/>
                </a:solidFill>
              </a:defRPr>
            </a:lvl1pPr>
          </a:lstStyle>
          <a:p>
            <a:r>
              <a:rPr lang="en-US" dirty="0"/>
              <a:t>Edit Master title</a:t>
            </a:r>
          </a:p>
        </p:txBody>
      </p:sp>
      <p:sp>
        <p:nvSpPr>
          <p:cNvPr id="7" name="Text Placeholder 11">
            <a:extLst>
              <a:ext uri="{FF2B5EF4-FFF2-40B4-BE49-F238E27FC236}">
                <a16:creationId xmlns:a16="http://schemas.microsoft.com/office/drawing/2014/main" id="{25757720-2D42-3348-8ECA-7B980A2643E4}"/>
              </a:ext>
            </a:extLst>
          </p:cNvPr>
          <p:cNvSpPr>
            <a:spLocks noGrp="1"/>
          </p:cNvSpPr>
          <p:nvPr>
            <p:ph type="body" sz="quarter" idx="14"/>
          </p:nvPr>
        </p:nvSpPr>
        <p:spPr>
          <a:xfrm>
            <a:off x="4417953" y="2558697"/>
            <a:ext cx="3378225" cy="845040"/>
          </a:xfrm>
          <a:prstGeom prst="rect">
            <a:avLst/>
          </a:prstGeom>
        </p:spPr>
        <p:txBody>
          <a:bodyPr wrap="square">
            <a:spAutoFit/>
          </a:bodyPr>
          <a:lstStyle>
            <a:lvl1pPr marL="0" indent="0">
              <a:lnSpc>
                <a:spcPts val="3000"/>
              </a:lnSpc>
              <a:buNone/>
              <a:defRPr sz="2400"/>
            </a:lvl1pPr>
            <a:lvl2pPr marL="457200" indent="0">
              <a:lnSpc>
                <a:spcPts val="3000"/>
              </a:lnSpc>
              <a:buNone/>
              <a:defRPr sz="2400"/>
            </a:lvl2pPr>
          </a:lstStyle>
          <a:p>
            <a:pPr lvl="0"/>
            <a:r>
              <a:rPr lang="en-US" dirty="0"/>
              <a:t>Click to edit Master text styles</a:t>
            </a:r>
          </a:p>
        </p:txBody>
      </p:sp>
      <p:sp>
        <p:nvSpPr>
          <p:cNvPr id="9" name="Text Placeholder 15">
            <a:extLst>
              <a:ext uri="{FF2B5EF4-FFF2-40B4-BE49-F238E27FC236}">
                <a16:creationId xmlns:a16="http://schemas.microsoft.com/office/drawing/2014/main" id="{C78BE915-4CFF-284D-BA4B-ED33CB0A6DFD}"/>
              </a:ext>
            </a:extLst>
          </p:cNvPr>
          <p:cNvSpPr>
            <a:spLocks noGrp="1"/>
          </p:cNvSpPr>
          <p:nvPr>
            <p:ph type="body" sz="quarter" idx="21" hasCustomPrompt="1"/>
          </p:nvPr>
        </p:nvSpPr>
        <p:spPr>
          <a:xfrm>
            <a:off x="9364658" y="2058266"/>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13" name="Picture Placeholder 6">
            <a:extLst>
              <a:ext uri="{FF2B5EF4-FFF2-40B4-BE49-F238E27FC236}">
                <a16:creationId xmlns:a16="http://schemas.microsoft.com/office/drawing/2014/main" id="{C6DF60C2-B13A-5C44-A614-A2BE759A764E}"/>
              </a:ext>
            </a:extLst>
          </p:cNvPr>
          <p:cNvSpPr>
            <a:spLocks noGrp="1"/>
          </p:cNvSpPr>
          <p:nvPr>
            <p:ph type="pic" sz="quarter" idx="10"/>
          </p:nvPr>
        </p:nvSpPr>
        <p:spPr>
          <a:xfrm>
            <a:off x="1" y="-1"/>
            <a:ext cx="3771598" cy="6858001"/>
          </a:xfrm>
          <a:prstGeom prst="rect">
            <a:avLst/>
          </a:prstGeom>
          <a:solidFill>
            <a:srgbClr val="D4CDDD">
              <a:alpha val="60000"/>
            </a:srgbClr>
          </a:solidFill>
        </p:spPr>
        <p:txBody>
          <a:bodyPr anchor="t" anchorCtr="0"/>
          <a:lstStyle/>
          <a:p>
            <a:endParaRPr lang="en-US" dirty="0"/>
          </a:p>
        </p:txBody>
      </p:sp>
      <p:sp>
        <p:nvSpPr>
          <p:cNvPr id="14" name="Text Placeholder 2">
            <a:extLst>
              <a:ext uri="{FF2B5EF4-FFF2-40B4-BE49-F238E27FC236}">
                <a16:creationId xmlns:a16="http://schemas.microsoft.com/office/drawing/2014/main" id="{0FD0B93A-4E9E-AC48-A3B0-EAE9A0627ACB}"/>
              </a:ext>
            </a:extLst>
          </p:cNvPr>
          <p:cNvSpPr>
            <a:spLocks noGrp="1"/>
          </p:cNvSpPr>
          <p:nvPr>
            <p:ph type="body" sz="quarter" idx="22" hasCustomPrompt="1"/>
          </p:nvPr>
        </p:nvSpPr>
        <p:spPr>
          <a:xfrm>
            <a:off x="4418237" y="1829921"/>
            <a:ext cx="3378228" cy="596728"/>
          </a:xfrm>
          <a:prstGeom prst="rect">
            <a:avLst/>
          </a:prstGeom>
        </p:spPr>
        <p:txBody>
          <a:bodyPr anchor="b" anchorCtr="0">
            <a:normAutofit/>
          </a:bodyPr>
          <a:lstStyle>
            <a:lvl1pPr>
              <a:defRPr sz="3000">
                <a:solidFill>
                  <a:srgbClr val="50287D"/>
                </a:solidFill>
                <a:latin typeface="Cooper Black" panose="0208090404030B020404" pitchFamily="18" charset="77"/>
              </a:defRPr>
            </a:lvl1pPr>
          </a:lstStyle>
          <a:p>
            <a:pPr lvl="0"/>
            <a:r>
              <a:rPr lang="en-US" dirty="0"/>
              <a:t>Edit subtitle</a:t>
            </a:r>
          </a:p>
        </p:txBody>
      </p:sp>
      <p:cxnSp>
        <p:nvCxnSpPr>
          <p:cNvPr id="15" name="Straight Connector 14">
            <a:extLst>
              <a:ext uri="{FF2B5EF4-FFF2-40B4-BE49-F238E27FC236}">
                <a16:creationId xmlns:a16="http://schemas.microsoft.com/office/drawing/2014/main" id="{04EA7A72-9CBD-384C-9647-E2186E30BDF2}"/>
              </a:ext>
            </a:extLst>
          </p:cNvPr>
          <p:cNvCxnSpPr>
            <a:cxnSpLocks/>
          </p:cNvCxnSpPr>
          <p:nvPr userDrawn="1"/>
        </p:nvCxnSpPr>
        <p:spPr>
          <a:xfrm>
            <a:off x="8181475" y="1829921"/>
            <a:ext cx="0" cy="4212950"/>
          </a:xfrm>
          <a:prstGeom prst="line">
            <a:avLst/>
          </a:prstGeom>
          <a:ln w="25400">
            <a:solidFill>
              <a:srgbClr val="50287D">
                <a:alpha val="30000"/>
              </a:srgbClr>
            </a:solidFill>
          </a:ln>
        </p:spPr>
        <p:style>
          <a:lnRef idx="1">
            <a:schemeClr val="accent1"/>
          </a:lnRef>
          <a:fillRef idx="0">
            <a:schemeClr val="accent1"/>
          </a:fillRef>
          <a:effectRef idx="0">
            <a:schemeClr val="accent1"/>
          </a:effectRef>
          <a:fontRef idx="minor">
            <a:schemeClr val="tx1"/>
          </a:fontRef>
        </p:style>
      </p:cxnSp>
      <p:sp>
        <p:nvSpPr>
          <p:cNvPr id="25" name="Text Placeholder 15">
            <a:extLst>
              <a:ext uri="{FF2B5EF4-FFF2-40B4-BE49-F238E27FC236}">
                <a16:creationId xmlns:a16="http://schemas.microsoft.com/office/drawing/2014/main" id="{02DCAF1C-8FD4-E74A-A68B-BCFEE43FEFA7}"/>
              </a:ext>
            </a:extLst>
          </p:cNvPr>
          <p:cNvSpPr>
            <a:spLocks noGrp="1"/>
          </p:cNvSpPr>
          <p:nvPr>
            <p:ph type="body" sz="quarter" idx="23" hasCustomPrompt="1"/>
          </p:nvPr>
        </p:nvSpPr>
        <p:spPr>
          <a:xfrm>
            <a:off x="9364658" y="3325592"/>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26" name="Text Placeholder 15">
            <a:extLst>
              <a:ext uri="{FF2B5EF4-FFF2-40B4-BE49-F238E27FC236}">
                <a16:creationId xmlns:a16="http://schemas.microsoft.com/office/drawing/2014/main" id="{B77E588D-E742-3543-8EED-EF9779B7F30D}"/>
              </a:ext>
            </a:extLst>
          </p:cNvPr>
          <p:cNvSpPr>
            <a:spLocks noGrp="1"/>
          </p:cNvSpPr>
          <p:nvPr>
            <p:ph type="body" sz="quarter" idx="24" hasCustomPrompt="1"/>
          </p:nvPr>
        </p:nvSpPr>
        <p:spPr>
          <a:xfrm>
            <a:off x="9364658" y="4608960"/>
            <a:ext cx="2121472" cy="605294"/>
          </a:xfrm>
          <a:prstGeom prst="rect">
            <a:avLst/>
          </a:prstGeom>
        </p:spPr>
        <p:txBody>
          <a:bodyPr wrap="square" anchor="ctr" anchorCtr="0">
            <a:spAutoFit/>
          </a:bodyPr>
          <a:lstStyle>
            <a:lvl1pPr marL="0" indent="0" algn="l">
              <a:lnSpc>
                <a:spcPts val="2000"/>
              </a:lnSpc>
              <a:buNone/>
              <a:defRPr sz="2000">
                <a:solidFill>
                  <a:srgbClr val="50287D"/>
                </a:solidFill>
                <a:latin typeface="Cooper Black" panose="0208090404030B020404" pitchFamily="18" charset="77"/>
              </a:defRPr>
            </a:lvl1pPr>
          </a:lstStyle>
          <a:p>
            <a:pPr lvl="0"/>
            <a:r>
              <a:rPr lang="en-US" dirty="0"/>
              <a:t>Brief subhead goes here</a:t>
            </a:r>
          </a:p>
        </p:txBody>
      </p:sp>
      <p:sp>
        <p:nvSpPr>
          <p:cNvPr id="11" name="Picture Placeholder 10">
            <a:extLst>
              <a:ext uri="{FF2B5EF4-FFF2-40B4-BE49-F238E27FC236}">
                <a16:creationId xmlns:a16="http://schemas.microsoft.com/office/drawing/2014/main" id="{99FA786E-216F-8747-854F-4D66967CF714}"/>
              </a:ext>
            </a:extLst>
          </p:cNvPr>
          <p:cNvSpPr>
            <a:spLocks noGrp="1"/>
          </p:cNvSpPr>
          <p:nvPr>
            <p:ph type="pic" sz="quarter" idx="25" hasCustomPrompt="1"/>
          </p:nvPr>
        </p:nvSpPr>
        <p:spPr>
          <a:xfrm>
            <a:off x="8585628" y="2015214"/>
            <a:ext cx="715963" cy="715963"/>
          </a:xfrm>
          <a:prstGeom prst="ellipse">
            <a:avLst/>
          </a:prstGeom>
          <a:solidFill>
            <a:srgbClr val="D8D2E1">
              <a:alpha val="0"/>
            </a:srgbClr>
          </a:solidFill>
        </p:spPr>
        <p:txBody>
          <a:bodyPr/>
          <a:lstStyle/>
          <a:p>
            <a:r>
              <a:rPr lang="en-US" dirty="0"/>
              <a:t> </a:t>
            </a:r>
          </a:p>
        </p:txBody>
      </p:sp>
      <p:sp>
        <p:nvSpPr>
          <p:cNvPr id="33" name="Picture Placeholder 10">
            <a:extLst>
              <a:ext uri="{FF2B5EF4-FFF2-40B4-BE49-F238E27FC236}">
                <a16:creationId xmlns:a16="http://schemas.microsoft.com/office/drawing/2014/main" id="{4BA0B750-5370-F44C-8520-583F972BA3EF}"/>
              </a:ext>
            </a:extLst>
          </p:cNvPr>
          <p:cNvSpPr>
            <a:spLocks noGrp="1"/>
          </p:cNvSpPr>
          <p:nvPr>
            <p:ph type="pic" sz="quarter" idx="26" hasCustomPrompt="1"/>
          </p:nvPr>
        </p:nvSpPr>
        <p:spPr>
          <a:xfrm>
            <a:off x="8585628" y="3259127"/>
            <a:ext cx="715963" cy="715963"/>
          </a:xfrm>
          <a:prstGeom prst="ellipse">
            <a:avLst/>
          </a:prstGeom>
          <a:solidFill>
            <a:srgbClr val="D8D2E1">
              <a:alpha val="0"/>
            </a:srgbClr>
          </a:solidFill>
        </p:spPr>
        <p:txBody>
          <a:bodyPr/>
          <a:lstStyle/>
          <a:p>
            <a:r>
              <a:rPr lang="en-US" dirty="0"/>
              <a:t> </a:t>
            </a:r>
          </a:p>
        </p:txBody>
      </p:sp>
      <p:sp>
        <p:nvSpPr>
          <p:cNvPr id="34" name="Picture Placeholder 10">
            <a:extLst>
              <a:ext uri="{FF2B5EF4-FFF2-40B4-BE49-F238E27FC236}">
                <a16:creationId xmlns:a16="http://schemas.microsoft.com/office/drawing/2014/main" id="{65799980-9EB0-484E-9B60-987B605A8E9B}"/>
              </a:ext>
            </a:extLst>
          </p:cNvPr>
          <p:cNvSpPr>
            <a:spLocks noGrp="1"/>
          </p:cNvSpPr>
          <p:nvPr>
            <p:ph type="pic" sz="quarter" idx="27" hasCustomPrompt="1"/>
          </p:nvPr>
        </p:nvSpPr>
        <p:spPr>
          <a:xfrm>
            <a:off x="8585628" y="4560705"/>
            <a:ext cx="715963" cy="715963"/>
          </a:xfrm>
          <a:prstGeom prst="ellipse">
            <a:avLst/>
          </a:prstGeom>
          <a:solidFill>
            <a:srgbClr val="D8D2E1">
              <a:alpha val="0"/>
            </a:srgbClr>
          </a:solidFill>
        </p:spPr>
        <p:txBody>
          <a:bodyPr/>
          <a:lstStyle/>
          <a:p>
            <a:r>
              <a:rPr lang="en-US" dirty="0"/>
              <a:t> </a:t>
            </a:r>
          </a:p>
        </p:txBody>
      </p:sp>
      <p:sp>
        <p:nvSpPr>
          <p:cNvPr id="17" name="Slide Number Placeholder 5">
            <a:extLst>
              <a:ext uri="{FF2B5EF4-FFF2-40B4-BE49-F238E27FC236}">
                <a16:creationId xmlns:a16="http://schemas.microsoft.com/office/drawing/2014/main" id="{8D6B5B72-8809-EF41-BC6D-9C3B8B09307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937273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2 Ico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05A94-FF56-E646-92C0-279416190D1B}"/>
              </a:ext>
            </a:extLst>
          </p:cNvPr>
          <p:cNvSpPr>
            <a:spLocks noGrp="1"/>
          </p:cNvSpPr>
          <p:nvPr>
            <p:ph type="title" hasCustomPrompt="1"/>
          </p:nvPr>
        </p:nvSpPr>
        <p:spPr>
          <a:xfrm>
            <a:off x="4417952" y="770066"/>
            <a:ext cx="7068177" cy="718658"/>
          </a:xfrm>
        </p:spPr>
        <p:txBody>
          <a:bodyPr wrap="square" anchor="t" anchorCtr="0">
            <a:spAutoFit/>
          </a:bodyPr>
          <a:lstStyle>
            <a:lvl1pPr>
              <a:defRPr sz="4400">
                <a:solidFill>
                  <a:srgbClr val="50287D"/>
                </a:solidFill>
              </a:defRPr>
            </a:lvl1pPr>
          </a:lstStyle>
          <a:p>
            <a:r>
              <a:rPr lang="en-US" dirty="0"/>
              <a:t>Edit Master title</a:t>
            </a:r>
          </a:p>
        </p:txBody>
      </p:sp>
      <p:sp>
        <p:nvSpPr>
          <p:cNvPr id="7" name="Text Placeholder 11">
            <a:extLst>
              <a:ext uri="{FF2B5EF4-FFF2-40B4-BE49-F238E27FC236}">
                <a16:creationId xmlns:a16="http://schemas.microsoft.com/office/drawing/2014/main" id="{25757720-2D42-3348-8ECA-7B980A2643E4}"/>
              </a:ext>
            </a:extLst>
          </p:cNvPr>
          <p:cNvSpPr>
            <a:spLocks noGrp="1"/>
          </p:cNvSpPr>
          <p:nvPr>
            <p:ph type="body" sz="quarter" idx="14"/>
          </p:nvPr>
        </p:nvSpPr>
        <p:spPr>
          <a:xfrm>
            <a:off x="4417953" y="2001672"/>
            <a:ext cx="7068176" cy="460319"/>
          </a:xfrm>
          <a:prstGeom prst="rect">
            <a:avLst/>
          </a:prstGeom>
        </p:spPr>
        <p:txBody>
          <a:bodyPr wrap="square">
            <a:spAutoFit/>
          </a:bodyPr>
          <a:lstStyle>
            <a:lvl1pPr marL="0" indent="0">
              <a:lnSpc>
                <a:spcPts val="3000"/>
              </a:lnSpc>
              <a:buNone/>
              <a:defRPr sz="2400"/>
            </a:lvl1pPr>
            <a:lvl2pPr marL="457200" indent="0">
              <a:lnSpc>
                <a:spcPts val="3000"/>
              </a:lnSpc>
              <a:buNone/>
              <a:defRPr sz="2400"/>
            </a:lvl2pPr>
          </a:lstStyle>
          <a:p>
            <a:pPr lvl="0"/>
            <a:r>
              <a:rPr lang="en-US" dirty="0"/>
              <a:t>Click to edit Master text styles</a:t>
            </a:r>
          </a:p>
        </p:txBody>
      </p:sp>
      <p:sp>
        <p:nvSpPr>
          <p:cNvPr id="9" name="Text Placeholder 15">
            <a:extLst>
              <a:ext uri="{FF2B5EF4-FFF2-40B4-BE49-F238E27FC236}">
                <a16:creationId xmlns:a16="http://schemas.microsoft.com/office/drawing/2014/main" id="{C78BE915-4CFF-284D-BA4B-ED33CB0A6DFD}"/>
              </a:ext>
            </a:extLst>
          </p:cNvPr>
          <p:cNvSpPr>
            <a:spLocks noGrp="1"/>
          </p:cNvSpPr>
          <p:nvPr>
            <p:ph type="body" sz="quarter" idx="21" hasCustomPrompt="1"/>
          </p:nvPr>
        </p:nvSpPr>
        <p:spPr>
          <a:xfrm>
            <a:off x="5585500" y="4821221"/>
            <a:ext cx="2146796" cy="759182"/>
          </a:xfrm>
          <a:prstGeom prst="rect">
            <a:avLst/>
          </a:prstGeom>
        </p:spPr>
        <p:txBody>
          <a:bodyPr wrap="square" anchor="ctr" anchorCtr="0">
            <a:spAutoFit/>
          </a:bodyPr>
          <a:lstStyle>
            <a:lvl1pPr marL="0" indent="0" algn="l">
              <a:lnSpc>
                <a:spcPts val="2500"/>
              </a:lnSpc>
              <a:buNone/>
              <a:defRPr sz="2200">
                <a:solidFill>
                  <a:srgbClr val="50287D"/>
                </a:solidFill>
                <a:latin typeface="Cooper Black" panose="0208090404030B020404" pitchFamily="18" charset="77"/>
              </a:defRPr>
            </a:lvl1pPr>
          </a:lstStyle>
          <a:p>
            <a:pPr lvl="0"/>
            <a:r>
              <a:rPr lang="en-US" dirty="0"/>
              <a:t>Subhead Text Goes Here</a:t>
            </a:r>
          </a:p>
        </p:txBody>
      </p:sp>
      <p:sp>
        <p:nvSpPr>
          <p:cNvPr id="13" name="Picture Placeholder 6">
            <a:extLst>
              <a:ext uri="{FF2B5EF4-FFF2-40B4-BE49-F238E27FC236}">
                <a16:creationId xmlns:a16="http://schemas.microsoft.com/office/drawing/2014/main" id="{C6DF60C2-B13A-5C44-A614-A2BE759A764E}"/>
              </a:ext>
            </a:extLst>
          </p:cNvPr>
          <p:cNvSpPr>
            <a:spLocks noGrp="1"/>
          </p:cNvSpPr>
          <p:nvPr>
            <p:ph type="pic" sz="quarter" idx="10"/>
          </p:nvPr>
        </p:nvSpPr>
        <p:spPr>
          <a:xfrm>
            <a:off x="1" y="-1"/>
            <a:ext cx="3771598" cy="6858001"/>
          </a:xfrm>
          <a:prstGeom prst="rect">
            <a:avLst/>
          </a:prstGeom>
          <a:solidFill>
            <a:srgbClr val="D4CDDD">
              <a:alpha val="60000"/>
            </a:srgbClr>
          </a:solidFill>
        </p:spPr>
        <p:txBody>
          <a:bodyPr anchor="t" anchorCtr="0"/>
          <a:lstStyle/>
          <a:p>
            <a:endParaRPr lang="en-US" dirty="0"/>
          </a:p>
        </p:txBody>
      </p:sp>
      <p:cxnSp>
        <p:nvCxnSpPr>
          <p:cNvPr id="15" name="Straight Connector 14">
            <a:extLst>
              <a:ext uri="{FF2B5EF4-FFF2-40B4-BE49-F238E27FC236}">
                <a16:creationId xmlns:a16="http://schemas.microsoft.com/office/drawing/2014/main" id="{04EA7A72-9CBD-384C-9647-E2186E30BDF2}"/>
              </a:ext>
            </a:extLst>
          </p:cNvPr>
          <p:cNvCxnSpPr>
            <a:cxnSpLocks/>
          </p:cNvCxnSpPr>
          <p:nvPr userDrawn="1"/>
        </p:nvCxnSpPr>
        <p:spPr>
          <a:xfrm flipH="1">
            <a:off x="4417953" y="4262197"/>
            <a:ext cx="7068176" cy="0"/>
          </a:xfrm>
          <a:prstGeom prst="line">
            <a:avLst/>
          </a:prstGeom>
          <a:ln w="25400">
            <a:solidFill>
              <a:srgbClr val="50287D">
                <a:alpha val="30000"/>
              </a:srgbClr>
            </a:solidFill>
          </a:ln>
        </p:spPr>
        <p:style>
          <a:lnRef idx="1">
            <a:schemeClr val="accent1"/>
          </a:lnRef>
          <a:fillRef idx="0">
            <a:schemeClr val="accent1"/>
          </a:fillRef>
          <a:effectRef idx="0">
            <a:schemeClr val="accent1"/>
          </a:effectRef>
          <a:fontRef idx="minor">
            <a:schemeClr val="tx1"/>
          </a:fontRef>
        </p:style>
      </p:cxnSp>
      <p:sp>
        <p:nvSpPr>
          <p:cNvPr id="22" name="Text Placeholder 15">
            <a:extLst>
              <a:ext uri="{FF2B5EF4-FFF2-40B4-BE49-F238E27FC236}">
                <a16:creationId xmlns:a16="http://schemas.microsoft.com/office/drawing/2014/main" id="{6BF009C7-CA0E-1443-90D8-C9EAF45C1EF5}"/>
              </a:ext>
            </a:extLst>
          </p:cNvPr>
          <p:cNvSpPr>
            <a:spLocks noGrp="1"/>
          </p:cNvSpPr>
          <p:nvPr>
            <p:ph type="body" sz="quarter" idx="22" hasCustomPrompt="1"/>
          </p:nvPr>
        </p:nvSpPr>
        <p:spPr>
          <a:xfrm>
            <a:off x="9387479" y="4821221"/>
            <a:ext cx="2146796" cy="759182"/>
          </a:xfrm>
          <a:prstGeom prst="rect">
            <a:avLst/>
          </a:prstGeom>
        </p:spPr>
        <p:txBody>
          <a:bodyPr wrap="square" anchor="ctr" anchorCtr="0">
            <a:spAutoFit/>
          </a:bodyPr>
          <a:lstStyle>
            <a:lvl1pPr marL="0" indent="0" algn="l">
              <a:lnSpc>
                <a:spcPts val="2500"/>
              </a:lnSpc>
              <a:buNone/>
              <a:defRPr sz="2200">
                <a:solidFill>
                  <a:srgbClr val="50287D"/>
                </a:solidFill>
                <a:latin typeface="Cooper Black" panose="0208090404030B020404" pitchFamily="18" charset="77"/>
              </a:defRPr>
            </a:lvl1pPr>
          </a:lstStyle>
          <a:p>
            <a:pPr lvl="0"/>
            <a:r>
              <a:rPr lang="en-US" dirty="0"/>
              <a:t>Subhead Text Goes Here</a:t>
            </a:r>
          </a:p>
        </p:txBody>
      </p:sp>
      <p:sp>
        <p:nvSpPr>
          <p:cNvPr id="10" name="Picture Placeholder 10">
            <a:extLst>
              <a:ext uri="{FF2B5EF4-FFF2-40B4-BE49-F238E27FC236}">
                <a16:creationId xmlns:a16="http://schemas.microsoft.com/office/drawing/2014/main" id="{9F09A0EC-41A0-4242-B0B2-24066C4498EB}"/>
              </a:ext>
            </a:extLst>
          </p:cNvPr>
          <p:cNvSpPr>
            <a:spLocks noGrp="1"/>
          </p:cNvSpPr>
          <p:nvPr>
            <p:ph type="pic" sz="quarter" idx="27" hasCustomPrompt="1"/>
          </p:nvPr>
        </p:nvSpPr>
        <p:spPr>
          <a:xfrm>
            <a:off x="4414411" y="4715260"/>
            <a:ext cx="1015511" cy="1015511"/>
          </a:xfrm>
          <a:prstGeom prst="ellipse">
            <a:avLst/>
          </a:prstGeom>
          <a:solidFill>
            <a:srgbClr val="D8D2E1">
              <a:alpha val="0"/>
            </a:srgbClr>
          </a:solidFill>
        </p:spPr>
        <p:txBody>
          <a:bodyPr/>
          <a:lstStyle/>
          <a:p>
            <a:r>
              <a:rPr lang="en-US" dirty="0"/>
              <a:t> </a:t>
            </a:r>
          </a:p>
        </p:txBody>
      </p:sp>
      <p:sp>
        <p:nvSpPr>
          <p:cNvPr id="11" name="Picture Placeholder 10">
            <a:extLst>
              <a:ext uri="{FF2B5EF4-FFF2-40B4-BE49-F238E27FC236}">
                <a16:creationId xmlns:a16="http://schemas.microsoft.com/office/drawing/2014/main" id="{172C2584-A75A-8E4A-B2C7-A520756FB52B}"/>
              </a:ext>
            </a:extLst>
          </p:cNvPr>
          <p:cNvSpPr>
            <a:spLocks noGrp="1"/>
          </p:cNvSpPr>
          <p:nvPr>
            <p:ph type="pic" sz="quarter" idx="28" hasCustomPrompt="1"/>
          </p:nvPr>
        </p:nvSpPr>
        <p:spPr>
          <a:xfrm>
            <a:off x="8212055" y="4715260"/>
            <a:ext cx="1015511" cy="1015511"/>
          </a:xfrm>
          <a:prstGeom prst="ellipse">
            <a:avLst/>
          </a:prstGeom>
          <a:solidFill>
            <a:srgbClr val="D8D2E1">
              <a:alpha val="0"/>
            </a:srgbClr>
          </a:solidFill>
        </p:spPr>
        <p:txBody>
          <a:bodyPr/>
          <a:lstStyle/>
          <a:p>
            <a:r>
              <a:rPr lang="en-US" dirty="0"/>
              <a:t> </a:t>
            </a:r>
          </a:p>
        </p:txBody>
      </p:sp>
      <p:sp>
        <p:nvSpPr>
          <p:cNvPr id="12" name="Slide Number Placeholder 5">
            <a:extLst>
              <a:ext uri="{FF2B5EF4-FFF2-40B4-BE49-F238E27FC236}">
                <a16:creationId xmlns:a16="http://schemas.microsoft.com/office/drawing/2014/main" id="{85E6E42B-A88C-264B-84CF-96C4BC3B0DE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585476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EB79248F-E73D-454B-A730-BB784AC20EF8}"/>
              </a:ext>
            </a:extLst>
          </p:cNvPr>
          <p:cNvSpPr>
            <a:spLocks noGrp="1"/>
          </p:cNvSpPr>
          <p:nvPr>
            <p:ph type="body" sz="quarter" idx="11"/>
          </p:nvPr>
        </p:nvSpPr>
        <p:spPr>
          <a:xfrm>
            <a:off x="810129" y="2510015"/>
            <a:ext cx="8281916"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4" name="Text Placeholder 3">
            <a:extLst>
              <a:ext uri="{FF2B5EF4-FFF2-40B4-BE49-F238E27FC236}">
                <a16:creationId xmlns:a16="http://schemas.microsoft.com/office/drawing/2014/main" id="{9D53B685-F83A-2D4B-A0FD-3B718856EA65}"/>
              </a:ext>
            </a:extLst>
          </p:cNvPr>
          <p:cNvSpPr>
            <a:spLocks noGrp="1"/>
          </p:cNvSpPr>
          <p:nvPr>
            <p:ph type="body" sz="quarter" idx="12" hasCustomPrompt="1"/>
          </p:nvPr>
        </p:nvSpPr>
        <p:spPr>
          <a:xfrm>
            <a:off x="809625" y="1943100"/>
            <a:ext cx="8510588" cy="502702"/>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subtitle style</a:t>
            </a:r>
          </a:p>
        </p:txBody>
      </p:sp>
    </p:spTree>
    <p:extLst>
      <p:ext uri="{BB962C8B-B14F-4D97-AF65-F5344CB8AC3E}">
        <p14:creationId xmlns:p14="http://schemas.microsoft.com/office/powerpoint/2010/main" val="203272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Plain Dark Green">
    <p:bg>
      <p:bgPr>
        <a:solidFill>
          <a:srgbClr val="45BC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7003D913-993C-6B45-BBF9-9E8FC48FDC26}"/>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descr="A black and white image of a person's face&#10;&#10;Description automatically generated with low confidence">
            <a:extLst>
              <a:ext uri="{FF2B5EF4-FFF2-40B4-BE49-F238E27FC236}">
                <a16:creationId xmlns:a16="http://schemas.microsoft.com/office/drawing/2014/main" id="{45C4A770-F42E-924B-96D1-BC91E22C79D5}"/>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4091592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BAD257D6-8F32-9C43-9D18-759007065A57}"/>
              </a:ext>
            </a:extLst>
          </p:cNvPr>
          <p:cNvSpPr>
            <a:spLocks noGrp="1"/>
          </p:cNvSpPr>
          <p:nvPr>
            <p:ph type="body" sz="quarter" idx="11"/>
          </p:nvPr>
        </p:nvSpPr>
        <p:spPr>
          <a:xfrm>
            <a:off x="810129" y="2831226"/>
            <a:ext cx="5066415"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6" name="Text Placeholder 3">
            <a:extLst>
              <a:ext uri="{FF2B5EF4-FFF2-40B4-BE49-F238E27FC236}">
                <a16:creationId xmlns:a16="http://schemas.microsoft.com/office/drawing/2014/main" id="{1CBA467E-AB9C-AC47-81AA-A0BAC8E8FEB2}"/>
              </a:ext>
            </a:extLst>
          </p:cNvPr>
          <p:cNvSpPr>
            <a:spLocks noGrp="1"/>
          </p:cNvSpPr>
          <p:nvPr>
            <p:ph type="body" sz="quarter" idx="12" hasCustomPrompt="1"/>
          </p:nvPr>
        </p:nvSpPr>
        <p:spPr>
          <a:xfrm>
            <a:off x="809625" y="1943099"/>
            <a:ext cx="5066919" cy="913070"/>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2-column subtitle</a:t>
            </a:r>
          </a:p>
        </p:txBody>
      </p:sp>
      <p:sp>
        <p:nvSpPr>
          <p:cNvPr id="19" name="Text Placeholder 11">
            <a:extLst>
              <a:ext uri="{FF2B5EF4-FFF2-40B4-BE49-F238E27FC236}">
                <a16:creationId xmlns:a16="http://schemas.microsoft.com/office/drawing/2014/main" id="{45893A0E-CE71-8349-AC27-238A7325777A}"/>
              </a:ext>
            </a:extLst>
          </p:cNvPr>
          <p:cNvSpPr>
            <a:spLocks noGrp="1"/>
          </p:cNvSpPr>
          <p:nvPr>
            <p:ph type="body" sz="quarter" idx="13"/>
          </p:nvPr>
        </p:nvSpPr>
        <p:spPr>
          <a:xfrm>
            <a:off x="6394065" y="2831226"/>
            <a:ext cx="5066415" cy="469740"/>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0" name="Text Placeholder 3">
            <a:extLst>
              <a:ext uri="{FF2B5EF4-FFF2-40B4-BE49-F238E27FC236}">
                <a16:creationId xmlns:a16="http://schemas.microsoft.com/office/drawing/2014/main" id="{AB53A6A7-0D07-DE41-93B3-7A79D0AD61B5}"/>
              </a:ext>
            </a:extLst>
          </p:cNvPr>
          <p:cNvSpPr>
            <a:spLocks noGrp="1"/>
          </p:cNvSpPr>
          <p:nvPr>
            <p:ph type="body" sz="quarter" idx="14" hasCustomPrompt="1"/>
          </p:nvPr>
        </p:nvSpPr>
        <p:spPr>
          <a:xfrm>
            <a:off x="6393561" y="1943099"/>
            <a:ext cx="5066919" cy="913070"/>
          </a:xfrm>
        </p:spPr>
        <p:txBody>
          <a:bodyPr>
            <a:spAutoFit/>
          </a:bodyPr>
          <a:lstStyle>
            <a:lvl1pPr>
              <a:defRPr sz="3000">
                <a:solidFill>
                  <a:srgbClr val="50287D"/>
                </a:solidFill>
                <a:latin typeface="Cooper Black" panose="0208090404030B020404" pitchFamily="18" charset="77"/>
              </a:defRPr>
            </a:lvl1pPr>
          </a:lstStyle>
          <a:p>
            <a:pPr lvl="0"/>
            <a:r>
              <a:rPr lang="en-US" dirty="0"/>
              <a:t>Click to edit 2-column subtitle</a:t>
            </a:r>
          </a:p>
        </p:txBody>
      </p:sp>
    </p:spTree>
    <p:extLst>
      <p:ext uri="{BB962C8B-B14F-4D97-AF65-F5344CB8AC3E}">
        <p14:creationId xmlns:p14="http://schemas.microsoft.com/office/powerpoint/2010/main" val="77756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BAD257D6-8F32-9C43-9D18-759007065A57}"/>
              </a:ext>
            </a:extLst>
          </p:cNvPr>
          <p:cNvSpPr>
            <a:spLocks noGrp="1"/>
          </p:cNvSpPr>
          <p:nvPr>
            <p:ph type="body" sz="quarter" idx="11"/>
          </p:nvPr>
        </p:nvSpPr>
        <p:spPr>
          <a:xfrm>
            <a:off x="810129"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16" name="Text Placeholder 3">
            <a:extLst>
              <a:ext uri="{FF2B5EF4-FFF2-40B4-BE49-F238E27FC236}">
                <a16:creationId xmlns:a16="http://schemas.microsoft.com/office/drawing/2014/main" id="{1CBA467E-AB9C-AC47-81AA-A0BAC8E8FEB2}"/>
              </a:ext>
            </a:extLst>
          </p:cNvPr>
          <p:cNvSpPr>
            <a:spLocks noGrp="1"/>
          </p:cNvSpPr>
          <p:nvPr>
            <p:ph type="body" sz="quarter" idx="12" hasCustomPrompt="1"/>
          </p:nvPr>
        </p:nvSpPr>
        <p:spPr>
          <a:xfrm>
            <a:off x="809625"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
        <p:nvSpPr>
          <p:cNvPr id="21" name="Text Placeholder 11">
            <a:extLst>
              <a:ext uri="{FF2B5EF4-FFF2-40B4-BE49-F238E27FC236}">
                <a16:creationId xmlns:a16="http://schemas.microsoft.com/office/drawing/2014/main" id="{0F8C1EF0-6BBB-774D-8917-38ABFDA1D851}"/>
              </a:ext>
            </a:extLst>
          </p:cNvPr>
          <p:cNvSpPr>
            <a:spLocks noGrp="1"/>
          </p:cNvSpPr>
          <p:nvPr>
            <p:ph type="body" sz="quarter" idx="13"/>
          </p:nvPr>
        </p:nvSpPr>
        <p:spPr>
          <a:xfrm>
            <a:off x="4467729"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2" name="Text Placeholder 3">
            <a:extLst>
              <a:ext uri="{FF2B5EF4-FFF2-40B4-BE49-F238E27FC236}">
                <a16:creationId xmlns:a16="http://schemas.microsoft.com/office/drawing/2014/main" id="{CE7D1C08-E836-7E45-8A3B-29D02E77FC03}"/>
              </a:ext>
            </a:extLst>
          </p:cNvPr>
          <p:cNvSpPr>
            <a:spLocks noGrp="1"/>
          </p:cNvSpPr>
          <p:nvPr>
            <p:ph type="body" sz="quarter" idx="14" hasCustomPrompt="1"/>
          </p:nvPr>
        </p:nvSpPr>
        <p:spPr>
          <a:xfrm>
            <a:off x="4467225"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
        <p:nvSpPr>
          <p:cNvPr id="23" name="Text Placeholder 11">
            <a:extLst>
              <a:ext uri="{FF2B5EF4-FFF2-40B4-BE49-F238E27FC236}">
                <a16:creationId xmlns:a16="http://schemas.microsoft.com/office/drawing/2014/main" id="{F9759182-165C-0C4D-A909-1DF70172F56B}"/>
              </a:ext>
            </a:extLst>
          </p:cNvPr>
          <p:cNvSpPr>
            <a:spLocks noGrp="1"/>
          </p:cNvSpPr>
          <p:nvPr>
            <p:ph type="body" sz="quarter" idx="15"/>
          </p:nvPr>
        </p:nvSpPr>
        <p:spPr>
          <a:xfrm>
            <a:off x="8085573" y="2895958"/>
            <a:ext cx="3066132" cy="880109"/>
          </a:xfrm>
        </p:spPr>
        <p:txBody>
          <a:bodyPr wrap="square" bIns="36000">
            <a:spAutoFit/>
          </a:bodyPr>
          <a:lstStyle>
            <a:lvl1pPr algn="l">
              <a:lnSpc>
                <a:spcPts val="3200"/>
              </a:lnSpc>
              <a:spcAft>
                <a:spcPts val="1200"/>
              </a:spcAft>
              <a:defRPr/>
            </a:lvl1pPr>
            <a:lvl2pPr>
              <a:lnSpc>
                <a:spcPts val="3000"/>
              </a:lnSpc>
              <a:spcAft>
                <a:spcPts val="1200"/>
              </a:spcAft>
              <a:defRPr/>
            </a:lvl2pPr>
          </a:lstStyle>
          <a:p>
            <a:pPr lvl="0"/>
            <a:r>
              <a:rPr lang="en-US" dirty="0"/>
              <a:t>Click to edit Master text styles</a:t>
            </a:r>
          </a:p>
        </p:txBody>
      </p:sp>
      <p:sp>
        <p:nvSpPr>
          <p:cNvPr id="24" name="Text Placeholder 3">
            <a:extLst>
              <a:ext uri="{FF2B5EF4-FFF2-40B4-BE49-F238E27FC236}">
                <a16:creationId xmlns:a16="http://schemas.microsoft.com/office/drawing/2014/main" id="{CCD2FD82-A8D5-E34D-A3B7-59E4E8F4DE83}"/>
              </a:ext>
            </a:extLst>
          </p:cNvPr>
          <p:cNvSpPr>
            <a:spLocks noGrp="1"/>
          </p:cNvSpPr>
          <p:nvPr>
            <p:ph type="body" sz="quarter" idx="16" hasCustomPrompt="1"/>
          </p:nvPr>
        </p:nvSpPr>
        <p:spPr>
          <a:xfrm>
            <a:off x="8085069" y="1943099"/>
            <a:ext cx="3066636" cy="913070"/>
          </a:xfrm>
        </p:spPr>
        <p:txBody>
          <a:bodyPr wrap="square">
            <a:spAutoFit/>
          </a:bodyPr>
          <a:lstStyle>
            <a:lvl1pPr>
              <a:defRPr sz="3000">
                <a:solidFill>
                  <a:srgbClr val="50287D"/>
                </a:solidFill>
                <a:latin typeface="Cooper Black" panose="0208090404030B020404" pitchFamily="18" charset="77"/>
              </a:defRPr>
            </a:lvl1pPr>
          </a:lstStyle>
          <a:p>
            <a:pPr lvl="0"/>
            <a:r>
              <a:rPr lang="en-US" dirty="0"/>
              <a:t>3-column subtitle here</a:t>
            </a:r>
          </a:p>
        </p:txBody>
      </p:sp>
    </p:spTree>
    <p:extLst>
      <p:ext uri="{BB962C8B-B14F-4D97-AF65-F5344CB8AC3E}">
        <p14:creationId xmlns:p14="http://schemas.microsoft.com/office/powerpoint/2010/main" val="2667680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graphicFrame>
        <p:nvGraphicFramePr>
          <p:cNvPr id="3" name="Table 4">
            <a:extLst>
              <a:ext uri="{FF2B5EF4-FFF2-40B4-BE49-F238E27FC236}">
                <a16:creationId xmlns:a16="http://schemas.microsoft.com/office/drawing/2014/main" id="{ABB47A1E-8BA6-E047-AB36-A12073AA67F4}"/>
              </a:ext>
            </a:extLst>
          </p:cNvPr>
          <p:cNvGraphicFramePr>
            <a:graphicFrameLocks noGrp="1"/>
          </p:cNvGraphicFramePr>
          <p:nvPr userDrawn="1">
            <p:extLst>
              <p:ext uri="{D42A27DB-BD31-4B8C-83A1-F6EECF244321}">
                <p14:modId xmlns:p14="http://schemas.microsoft.com/office/powerpoint/2010/main" val="3111058084"/>
              </p:ext>
            </p:extLst>
          </p:nvPr>
        </p:nvGraphicFramePr>
        <p:xfrm>
          <a:off x="810129" y="1879200"/>
          <a:ext cx="10460382" cy="3692843"/>
        </p:xfrm>
        <a:graphic>
          <a:graphicData uri="http://schemas.openxmlformats.org/drawingml/2006/table">
            <a:tbl>
              <a:tblPr firstRow="1" bandRow="1">
                <a:tableStyleId>{5C22544A-7EE6-4342-B048-85BDC9FD1C3A}</a:tableStyleId>
              </a:tblPr>
              <a:tblGrid>
                <a:gridCol w="3486794">
                  <a:extLst>
                    <a:ext uri="{9D8B030D-6E8A-4147-A177-3AD203B41FA5}">
                      <a16:colId xmlns:a16="http://schemas.microsoft.com/office/drawing/2014/main" val="1935644653"/>
                    </a:ext>
                  </a:extLst>
                </a:gridCol>
                <a:gridCol w="3486794">
                  <a:extLst>
                    <a:ext uri="{9D8B030D-6E8A-4147-A177-3AD203B41FA5}">
                      <a16:colId xmlns:a16="http://schemas.microsoft.com/office/drawing/2014/main" val="1266134156"/>
                    </a:ext>
                  </a:extLst>
                </a:gridCol>
                <a:gridCol w="3486794">
                  <a:extLst>
                    <a:ext uri="{9D8B030D-6E8A-4147-A177-3AD203B41FA5}">
                      <a16:colId xmlns:a16="http://schemas.microsoft.com/office/drawing/2014/main" val="1237958280"/>
                    </a:ext>
                  </a:extLst>
                </a:gridCol>
              </a:tblGrid>
              <a:tr h="527549">
                <a:tc>
                  <a:txBody>
                    <a:bodyPr/>
                    <a:lstStyle/>
                    <a:p>
                      <a:r>
                        <a:rPr lang="en-US" sz="2200" b="0" spc="70" baseline="0" dirty="0">
                          <a:latin typeface="Cooper Black" panose="0208090404030B020404" pitchFamily="18" charset="77"/>
                        </a:rPr>
                        <a:t>Column 1 Title</a:t>
                      </a:r>
                    </a:p>
                  </a:txBody>
                  <a:tcPr marL="180000" anchor="ctr">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latin typeface="Cooper Black" panose="0208090404030B020404" pitchFamily="18" charset="77"/>
                        </a:rPr>
                        <a:t>Column 2 Title</a:t>
                      </a:r>
                    </a:p>
                  </a:txBody>
                  <a:tcPr marL="180000" anchor="ctr">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latin typeface="Cooper Black" panose="0208090404030B020404" pitchFamily="18" charset="77"/>
                        </a:rPr>
                        <a:t>Column 3 Title</a:t>
                      </a:r>
                    </a:p>
                  </a:txBody>
                  <a:tcPr marL="180000" anchor="ctr">
                    <a:lnB w="12700" cap="flat" cmpd="sng" algn="ctr">
                      <a:solidFill>
                        <a:schemeClr val="bg1"/>
                      </a:solidFill>
                      <a:prstDash val="solid"/>
                      <a:round/>
                      <a:headEnd type="none" w="med" len="med"/>
                      <a:tailEnd type="none" w="med" len="med"/>
                    </a:lnB>
                    <a:solidFill>
                      <a:srgbClr val="50287D"/>
                    </a:solidFill>
                  </a:tcPr>
                </a:tc>
                <a:extLst>
                  <a:ext uri="{0D108BD9-81ED-4DB2-BD59-A6C34878D82A}">
                    <a16:rowId xmlns:a16="http://schemas.microsoft.com/office/drawing/2014/main" val="75941821"/>
                  </a:ext>
                </a:extLst>
              </a:tr>
              <a:tr h="527549">
                <a:tc>
                  <a:txBody>
                    <a:bodyPr/>
                    <a:lstStyle/>
                    <a:p>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lnT w="12700" cap="flat" cmpd="sng" algn="ctr">
                      <a:solidFill>
                        <a:schemeClr val="bg1"/>
                      </a:solidFill>
                      <a:prstDash val="solid"/>
                      <a:round/>
                      <a:headEnd type="none" w="med" len="med"/>
                      <a:tailEnd type="none" w="med" len="med"/>
                    </a:lnT>
                    <a:solidFill>
                      <a:srgbClr val="50287D">
                        <a:alpha val="20000"/>
                      </a:srgbClr>
                    </a:solidFill>
                  </a:tcPr>
                </a:tc>
                <a:extLst>
                  <a:ext uri="{0D108BD9-81ED-4DB2-BD59-A6C34878D82A}">
                    <a16:rowId xmlns:a16="http://schemas.microsoft.com/office/drawing/2014/main" val="4237753184"/>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2817607248"/>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1152246859"/>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2963516135"/>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518537101"/>
                  </a:ext>
                </a:extLst>
              </a:tr>
              <a:tr h="5275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Lorem Ipsum</a:t>
                      </a:r>
                    </a:p>
                  </a:txBody>
                  <a:tcPr marL="180000" anchor="ctr">
                    <a:solidFill>
                      <a:srgbClr val="50287D">
                        <a:alpha val="20000"/>
                      </a:srgbClr>
                    </a:solidFill>
                  </a:tcPr>
                </a:tc>
                <a:extLst>
                  <a:ext uri="{0D108BD9-81ED-4DB2-BD59-A6C34878D82A}">
                    <a16:rowId xmlns:a16="http://schemas.microsoft.com/office/drawing/2014/main" val="645782884"/>
                  </a:ext>
                </a:extLst>
              </a:tr>
            </a:tbl>
          </a:graphicData>
        </a:graphic>
      </p:graphicFrame>
    </p:spTree>
    <p:extLst>
      <p:ext uri="{BB962C8B-B14F-4D97-AF65-F5344CB8AC3E}">
        <p14:creationId xmlns:p14="http://schemas.microsoft.com/office/powerpoint/2010/main" val="3178823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1FE4D-4BD1-0944-81C4-994FB3F466FA}"/>
              </a:ext>
            </a:extLst>
          </p:cNvPr>
          <p:cNvSpPr>
            <a:spLocks noGrp="1"/>
          </p:cNvSpPr>
          <p:nvPr>
            <p:ph type="title"/>
          </p:nvPr>
        </p:nvSpPr>
        <p:spPr>
          <a:xfrm>
            <a:off x="810129" y="770066"/>
            <a:ext cx="10633364" cy="718658"/>
          </a:xfrm>
        </p:spPr>
        <p:txBody>
          <a:bodyPr wrap="square" anchor="t" anchorCtr="0">
            <a:spAutoFit/>
          </a:bodyPr>
          <a:lstStyle>
            <a:lvl1pPr>
              <a:defRPr sz="4400">
                <a:solidFill>
                  <a:srgbClr val="50287D"/>
                </a:solidFill>
              </a:defRPr>
            </a:lvl1pPr>
          </a:lstStyle>
          <a:p>
            <a:r>
              <a:rPr lang="en-US" dirty="0"/>
              <a:t>Click to edit Master title style</a:t>
            </a:r>
          </a:p>
        </p:txBody>
      </p:sp>
      <p:graphicFrame>
        <p:nvGraphicFramePr>
          <p:cNvPr id="3" name="Table 4">
            <a:extLst>
              <a:ext uri="{FF2B5EF4-FFF2-40B4-BE49-F238E27FC236}">
                <a16:creationId xmlns:a16="http://schemas.microsoft.com/office/drawing/2014/main" id="{ABB47A1E-8BA6-E047-AB36-A12073AA67F4}"/>
              </a:ext>
            </a:extLst>
          </p:cNvPr>
          <p:cNvGraphicFramePr>
            <a:graphicFrameLocks noGrp="1"/>
          </p:cNvGraphicFramePr>
          <p:nvPr userDrawn="1">
            <p:extLst>
              <p:ext uri="{D42A27DB-BD31-4B8C-83A1-F6EECF244321}">
                <p14:modId xmlns:p14="http://schemas.microsoft.com/office/powerpoint/2010/main" val="2142315394"/>
              </p:ext>
            </p:extLst>
          </p:nvPr>
        </p:nvGraphicFramePr>
        <p:xfrm>
          <a:off x="810129" y="1879199"/>
          <a:ext cx="10460382" cy="3926178"/>
        </p:xfrm>
        <a:graphic>
          <a:graphicData uri="http://schemas.openxmlformats.org/drawingml/2006/table">
            <a:tbl>
              <a:tblPr firstRow="1" bandRow="1">
                <a:tableStyleId>{5C22544A-7EE6-4342-B048-85BDC9FD1C3A}</a:tableStyleId>
              </a:tblPr>
              <a:tblGrid>
                <a:gridCol w="3486794">
                  <a:extLst>
                    <a:ext uri="{9D8B030D-6E8A-4147-A177-3AD203B41FA5}">
                      <a16:colId xmlns:a16="http://schemas.microsoft.com/office/drawing/2014/main" val="1935644653"/>
                    </a:ext>
                  </a:extLst>
                </a:gridCol>
                <a:gridCol w="3486794">
                  <a:extLst>
                    <a:ext uri="{9D8B030D-6E8A-4147-A177-3AD203B41FA5}">
                      <a16:colId xmlns:a16="http://schemas.microsoft.com/office/drawing/2014/main" val="1266134156"/>
                    </a:ext>
                  </a:extLst>
                </a:gridCol>
                <a:gridCol w="3486794">
                  <a:extLst>
                    <a:ext uri="{9D8B030D-6E8A-4147-A177-3AD203B41FA5}">
                      <a16:colId xmlns:a16="http://schemas.microsoft.com/office/drawing/2014/main" val="1237958280"/>
                    </a:ext>
                  </a:extLst>
                </a:gridCol>
              </a:tblGrid>
              <a:tr h="1308726">
                <a:tc>
                  <a:txBody>
                    <a:bodyPr/>
                    <a:lstStyle/>
                    <a:p>
                      <a:r>
                        <a:rPr lang="en-US" sz="2200" b="0" spc="70" baseline="0" dirty="0">
                          <a:solidFill>
                            <a:schemeClr val="bg1"/>
                          </a:solidFill>
                          <a:latin typeface="Cooper Black" panose="0208090404030B020404" pitchFamily="18" charset="77"/>
                        </a:rPr>
                        <a:t>Row 1 Title</a:t>
                      </a:r>
                    </a:p>
                  </a:txBody>
                  <a:tcPr marL="180000" marR="144000" marT="144000" marB="144000">
                    <a:lnB w="12700" cap="flat" cmpd="sng" algn="ctr">
                      <a:solidFill>
                        <a:schemeClr val="bg1"/>
                      </a:solidFill>
                      <a:prstDash val="solid"/>
                      <a:round/>
                      <a:headEnd type="none" w="med" len="med"/>
                      <a:tailEnd type="none" w="med" len="med"/>
                    </a:lnB>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B w="12700" cap="flat" cmpd="sng" algn="ctr">
                      <a:solidFill>
                        <a:schemeClr val="bg1"/>
                      </a:solidFill>
                      <a:prstDash val="solid"/>
                      <a:round/>
                      <a:headEnd type="none" w="med" len="med"/>
                      <a:tailEnd type="none" w="med" len="med"/>
                    </a:lnB>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B w="12700" cap="flat" cmpd="sng" algn="ctr">
                      <a:solidFill>
                        <a:schemeClr val="bg1"/>
                      </a:solidFill>
                      <a:prstDash val="solid"/>
                      <a:round/>
                      <a:headEnd type="none" w="med" len="med"/>
                      <a:tailEnd type="none" w="med" len="med"/>
                    </a:lnB>
                    <a:solidFill>
                      <a:srgbClr val="50287D">
                        <a:alpha val="20000"/>
                      </a:srgbClr>
                    </a:solidFill>
                  </a:tcPr>
                </a:tc>
                <a:extLst>
                  <a:ext uri="{0D108BD9-81ED-4DB2-BD59-A6C34878D82A}">
                    <a16:rowId xmlns:a16="http://schemas.microsoft.com/office/drawing/2014/main" val="75941821"/>
                  </a:ext>
                </a:extLst>
              </a:tr>
              <a:tr h="1308726">
                <a:tc>
                  <a:txBody>
                    <a:bodyPr/>
                    <a:lstStyle/>
                    <a:p>
                      <a:r>
                        <a:rPr lang="en-US" sz="2200" b="0" spc="70" baseline="0" dirty="0">
                          <a:solidFill>
                            <a:schemeClr val="bg1"/>
                          </a:solidFill>
                          <a:latin typeface="Cooper Black" panose="0208090404030B020404" pitchFamily="18" charset="77"/>
                        </a:rPr>
                        <a:t>Row 1 Title</a:t>
                      </a:r>
                    </a:p>
                  </a:txBody>
                  <a:tcPr marL="180000" marR="144000" marT="144000" marB="144000">
                    <a:lnT w="12700" cap="flat" cmpd="sng" algn="ctr">
                      <a:solidFill>
                        <a:schemeClr val="bg1"/>
                      </a:solidFill>
                      <a:prstDash val="solid"/>
                      <a:round/>
                      <a:headEnd type="none" w="med" len="med"/>
                      <a:tailEnd type="none" w="med" len="med"/>
                    </a:lnT>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T w="12700" cap="flat" cmpd="sng" algn="ctr">
                      <a:solidFill>
                        <a:schemeClr val="bg1"/>
                      </a:solidFill>
                      <a:prstDash val="solid"/>
                      <a:round/>
                      <a:headEnd type="none" w="med" len="med"/>
                      <a:tailEnd type="none" w="med" len="med"/>
                    </a:lnT>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lnT w="12700" cap="flat" cmpd="sng" algn="ctr">
                      <a:solidFill>
                        <a:schemeClr val="bg1"/>
                      </a:solidFill>
                      <a:prstDash val="solid"/>
                      <a:round/>
                      <a:headEnd type="none" w="med" len="med"/>
                      <a:tailEnd type="none" w="med" len="med"/>
                    </a:lnT>
                    <a:solidFill>
                      <a:srgbClr val="50287D">
                        <a:alpha val="20000"/>
                      </a:srgbClr>
                    </a:solidFill>
                  </a:tcPr>
                </a:tc>
                <a:extLst>
                  <a:ext uri="{0D108BD9-81ED-4DB2-BD59-A6C34878D82A}">
                    <a16:rowId xmlns:a16="http://schemas.microsoft.com/office/drawing/2014/main" val="4237753184"/>
                  </a:ext>
                </a:extLst>
              </a:tr>
              <a:tr h="1308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spc="70" baseline="0" dirty="0">
                          <a:solidFill>
                            <a:schemeClr val="bg1"/>
                          </a:solidFill>
                          <a:latin typeface="Cooper Black" panose="0208090404030B020404" pitchFamily="18" charset="77"/>
                        </a:rPr>
                        <a:t>Row 1 Title</a:t>
                      </a:r>
                    </a:p>
                  </a:txBody>
                  <a:tcPr marL="180000" marR="144000" marT="144000" marB="144000">
                    <a:solidFill>
                      <a:srgbClr val="5028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solidFill>
                      <a:srgbClr val="50287D">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Sample text l</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orem</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ipsum dolor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consectetur</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adipis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cing</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Duis sit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amet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rhoncus</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des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elit</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 Vestibulum </a:t>
                      </a:r>
                      <a:r>
                        <a:rPr lang="en-CA" sz="1600" b="0" i="0" dirty="0" err="1">
                          <a:solidFill>
                            <a:srgbClr val="50287D"/>
                          </a:solidFill>
                          <a:latin typeface="Open Sans" panose="020B0606030504020204" pitchFamily="34" charset="0"/>
                          <a:ea typeface="Open Sans" panose="020B0606030504020204" pitchFamily="34" charset="0"/>
                          <a:cs typeface="Open Sans" panose="020B0606030504020204" pitchFamily="34" charset="0"/>
                        </a:rPr>
                        <a:t>ornare</a:t>
                      </a:r>
                      <a:r>
                        <a:rPr lang="en-CA"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rPr>
                        <a:t>.</a:t>
                      </a:r>
                      <a:endParaRPr lang="en-US" sz="1600" b="0" i="0" dirty="0">
                        <a:solidFill>
                          <a:srgbClr val="50287D"/>
                        </a:solidFill>
                        <a:latin typeface="Open Sans" panose="020B0606030504020204" pitchFamily="34" charset="0"/>
                        <a:ea typeface="Open Sans" panose="020B0606030504020204" pitchFamily="34" charset="0"/>
                        <a:cs typeface="Open Sans" panose="020B0606030504020204" pitchFamily="34" charset="0"/>
                      </a:endParaRPr>
                    </a:p>
                  </a:txBody>
                  <a:tcPr marL="180000" marR="144000" marT="144000" marB="144000">
                    <a:solidFill>
                      <a:srgbClr val="50287D">
                        <a:alpha val="20000"/>
                      </a:srgbClr>
                    </a:solidFill>
                  </a:tcPr>
                </a:tc>
                <a:extLst>
                  <a:ext uri="{0D108BD9-81ED-4DB2-BD59-A6C34878D82A}">
                    <a16:rowId xmlns:a16="http://schemas.microsoft.com/office/drawing/2014/main" val="2817607248"/>
                  </a:ext>
                </a:extLst>
              </a:tr>
            </a:tbl>
          </a:graphicData>
        </a:graphic>
      </p:graphicFrame>
    </p:spTree>
    <p:extLst>
      <p:ext uri="{BB962C8B-B14F-4D97-AF65-F5344CB8AC3E}">
        <p14:creationId xmlns:p14="http://schemas.microsoft.com/office/powerpoint/2010/main" val="205320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 Icons White">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3316B673-3237-4944-9159-D56C607EC9D2}"/>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2A62E17C-A988-1949-92FB-D6C725D52017}"/>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F941964B-FF0E-4C47-9FDA-5A9A15E7662B}"/>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5E38CEE7-F0AE-A04B-AD37-172F62CF431C}"/>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3594C476-DEF5-F749-AF45-A8B556C917DD}"/>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E5A5E4CB-A71E-064D-8CC0-FFE7C91068B5}"/>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B93B58A5-E45C-9C48-829F-6B85AD7DE4A8}"/>
              </a:ext>
            </a:extLst>
          </p:cNvPr>
          <p:cNvSpPr>
            <a:spLocks noGrp="1"/>
          </p:cNvSpPr>
          <p:nvPr>
            <p:ph type="pic" sz="quarter" idx="27" hasCustomPrompt="1"/>
          </p:nvPr>
        </p:nvSpPr>
        <p:spPr>
          <a:xfrm>
            <a:off x="1817531" y="1025598"/>
            <a:ext cx="1112108" cy="1112108"/>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5F0E0C1C-224C-9548-9523-4BB4B696F353}"/>
              </a:ext>
            </a:extLst>
          </p:cNvPr>
          <p:cNvSpPr>
            <a:spLocks noGrp="1"/>
          </p:cNvSpPr>
          <p:nvPr>
            <p:ph type="pic" sz="quarter" idx="28" hasCustomPrompt="1"/>
          </p:nvPr>
        </p:nvSpPr>
        <p:spPr>
          <a:xfrm>
            <a:off x="1817531" y="3289826"/>
            <a:ext cx="1112108" cy="1112108"/>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DF3955C5-AAEA-FE42-855F-06433E09AD34}"/>
              </a:ext>
            </a:extLst>
          </p:cNvPr>
          <p:cNvSpPr>
            <a:spLocks noGrp="1"/>
          </p:cNvSpPr>
          <p:nvPr>
            <p:ph type="pic" sz="quarter" idx="29" hasCustomPrompt="1"/>
          </p:nvPr>
        </p:nvSpPr>
        <p:spPr>
          <a:xfrm>
            <a:off x="5496902" y="1025598"/>
            <a:ext cx="1112108" cy="1112108"/>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3E6C98F7-F40F-D14A-93A9-C1FF9E770A08}"/>
              </a:ext>
            </a:extLst>
          </p:cNvPr>
          <p:cNvSpPr>
            <a:spLocks noGrp="1"/>
          </p:cNvSpPr>
          <p:nvPr>
            <p:ph type="pic" sz="quarter" idx="30" hasCustomPrompt="1"/>
          </p:nvPr>
        </p:nvSpPr>
        <p:spPr>
          <a:xfrm>
            <a:off x="5496902" y="3289826"/>
            <a:ext cx="1112108" cy="1112108"/>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0C109BB4-A914-F54D-8E05-5DEB7F3076AE}"/>
              </a:ext>
            </a:extLst>
          </p:cNvPr>
          <p:cNvSpPr>
            <a:spLocks noGrp="1"/>
          </p:cNvSpPr>
          <p:nvPr>
            <p:ph type="pic" sz="quarter" idx="31" hasCustomPrompt="1"/>
          </p:nvPr>
        </p:nvSpPr>
        <p:spPr>
          <a:xfrm>
            <a:off x="9143616" y="1025598"/>
            <a:ext cx="1112108" cy="1112108"/>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08812073-696E-434B-AF21-16B6D309C47E}"/>
              </a:ext>
            </a:extLst>
          </p:cNvPr>
          <p:cNvSpPr>
            <a:spLocks noGrp="1"/>
          </p:cNvSpPr>
          <p:nvPr>
            <p:ph type="pic" sz="quarter" idx="32" hasCustomPrompt="1"/>
          </p:nvPr>
        </p:nvSpPr>
        <p:spPr>
          <a:xfrm>
            <a:off x="9143616" y="3289826"/>
            <a:ext cx="1112108" cy="1112108"/>
          </a:xfrm>
          <a:prstGeom prst="ellipse">
            <a:avLst/>
          </a:prstGeom>
          <a:solidFill>
            <a:srgbClr val="D8D2E1">
              <a:alpha val="0"/>
            </a:srgbClr>
          </a:solidFill>
        </p:spPr>
        <p:txBody>
          <a:bodyPr/>
          <a:lstStyle/>
          <a:p>
            <a:r>
              <a:rPr lang="en-US" dirty="0"/>
              <a:t> </a:t>
            </a:r>
          </a:p>
        </p:txBody>
      </p:sp>
      <p:sp>
        <p:nvSpPr>
          <p:cNvPr id="34" name="Slide Number Placeholder 5">
            <a:extLst>
              <a:ext uri="{FF2B5EF4-FFF2-40B4-BE49-F238E27FC236}">
                <a16:creationId xmlns:a16="http://schemas.microsoft.com/office/drawing/2014/main" id="{182AF1EC-7664-454B-8279-339AB43E257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AA4F50D4-7084-F045-950C-671A458ABF26}"/>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554120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 Icons Dark Blue">
    <p:bg>
      <p:bgPr>
        <a:solidFill>
          <a:srgbClr val="8DACC6"/>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B3D6793-57D7-5D42-97DF-8CBCAB786EEE}"/>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72655A43-11CF-0F4C-857F-52CF21E50DDC}"/>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Text Placeholder 15">
            <a:extLst>
              <a:ext uri="{FF2B5EF4-FFF2-40B4-BE49-F238E27FC236}">
                <a16:creationId xmlns:a16="http://schemas.microsoft.com/office/drawing/2014/main" id="{51DA2090-EC18-6342-BCAA-84B661340120}"/>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0BA3C5C2-6E30-D44B-A98C-B70D617ED027}"/>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7625198F-C290-E04C-AC0B-21DAC3534231}"/>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C4F0443F-8936-AC41-9F4B-2A5052A78491}"/>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8" name="Picture Placeholder 10">
            <a:extLst>
              <a:ext uri="{FF2B5EF4-FFF2-40B4-BE49-F238E27FC236}">
                <a16:creationId xmlns:a16="http://schemas.microsoft.com/office/drawing/2014/main" id="{62FC40DF-8059-3E4E-99F4-DD48D57F6FDD}"/>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BBE18C03-E329-5C43-986D-2E60D5E0AC6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B0347C7F-B3AF-A64E-A262-100D9FE61A29}"/>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8" name="Picture Placeholder 10">
            <a:extLst>
              <a:ext uri="{FF2B5EF4-FFF2-40B4-BE49-F238E27FC236}">
                <a16:creationId xmlns:a16="http://schemas.microsoft.com/office/drawing/2014/main" id="{EBFEFFD9-8FE6-7E47-9B8C-DC7F66DC5645}"/>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9" name="Picture Placeholder 10">
            <a:extLst>
              <a:ext uri="{FF2B5EF4-FFF2-40B4-BE49-F238E27FC236}">
                <a16:creationId xmlns:a16="http://schemas.microsoft.com/office/drawing/2014/main" id="{0B007CC5-F870-8341-B6B2-E74E2C99970C}"/>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0" name="Picture Placeholder 10">
            <a:extLst>
              <a:ext uri="{FF2B5EF4-FFF2-40B4-BE49-F238E27FC236}">
                <a16:creationId xmlns:a16="http://schemas.microsoft.com/office/drawing/2014/main" id="{AC2F9502-60F4-1F4C-9D01-63F0DEA486A0}"/>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38" name="Slide Number Placeholder 5">
            <a:extLst>
              <a:ext uri="{FF2B5EF4-FFF2-40B4-BE49-F238E27FC236}">
                <a16:creationId xmlns:a16="http://schemas.microsoft.com/office/drawing/2014/main" id="{B084A3E7-415A-6B45-987D-1DEE46917B6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1E140485-1667-F04A-94A1-CBBB974209C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549229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6 Icons Light Green">
    <p:bg>
      <p:bgPr>
        <a:solidFill>
          <a:srgbClr val="BDDEAE"/>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1A13694-89F9-AA43-A15F-7E522316DA4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44B72ADD-E1D5-114D-AA70-CF5331E917C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9" name="Text Placeholder 15">
            <a:extLst>
              <a:ext uri="{FF2B5EF4-FFF2-40B4-BE49-F238E27FC236}">
                <a16:creationId xmlns:a16="http://schemas.microsoft.com/office/drawing/2014/main" id="{84D86748-EF57-E644-81F2-4B13439DC83F}"/>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1" name="Text Placeholder 15">
            <a:extLst>
              <a:ext uri="{FF2B5EF4-FFF2-40B4-BE49-F238E27FC236}">
                <a16:creationId xmlns:a16="http://schemas.microsoft.com/office/drawing/2014/main" id="{2363E9F7-D79E-9545-B31D-DEBF492958D0}"/>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D76BEBEA-C7A6-EE42-98FB-08E770CBC652}"/>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BE828FE5-4559-DA42-AC5A-88543862AFC6}"/>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4" name="Picture Placeholder 10">
            <a:extLst>
              <a:ext uri="{FF2B5EF4-FFF2-40B4-BE49-F238E27FC236}">
                <a16:creationId xmlns:a16="http://schemas.microsoft.com/office/drawing/2014/main" id="{B0E4825A-890E-E946-8F99-A1B620EFD471}"/>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35" name="Picture Placeholder 10">
            <a:extLst>
              <a:ext uri="{FF2B5EF4-FFF2-40B4-BE49-F238E27FC236}">
                <a16:creationId xmlns:a16="http://schemas.microsoft.com/office/drawing/2014/main" id="{90E22AB8-CFB2-324E-837F-E303B442658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36" name="Picture Placeholder 10">
            <a:extLst>
              <a:ext uri="{FF2B5EF4-FFF2-40B4-BE49-F238E27FC236}">
                <a16:creationId xmlns:a16="http://schemas.microsoft.com/office/drawing/2014/main" id="{15277637-CAAE-744E-9C91-E98C8A130EF1}"/>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37" name="Picture Placeholder 10">
            <a:extLst>
              <a:ext uri="{FF2B5EF4-FFF2-40B4-BE49-F238E27FC236}">
                <a16:creationId xmlns:a16="http://schemas.microsoft.com/office/drawing/2014/main" id="{1C2F612A-E4A8-A947-A4DF-10AC371DF7B2}"/>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38" name="Picture Placeholder 10">
            <a:extLst>
              <a:ext uri="{FF2B5EF4-FFF2-40B4-BE49-F238E27FC236}">
                <a16:creationId xmlns:a16="http://schemas.microsoft.com/office/drawing/2014/main" id="{1E4ABD95-2634-7847-99D9-492E1D308B1B}"/>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9" name="Picture Placeholder 10">
            <a:extLst>
              <a:ext uri="{FF2B5EF4-FFF2-40B4-BE49-F238E27FC236}">
                <a16:creationId xmlns:a16="http://schemas.microsoft.com/office/drawing/2014/main" id="{40869A9B-BE2D-484D-8198-D7DC8B056921}"/>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29" name="Rectangle 28">
            <a:extLst>
              <a:ext uri="{FF2B5EF4-FFF2-40B4-BE49-F238E27FC236}">
                <a16:creationId xmlns:a16="http://schemas.microsoft.com/office/drawing/2014/main" id="{248EFF8E-AA21-5B4F-8674-BCE8309CB3D1}"/>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593A7815-7171-6E4E-B670-8B16FFE71AA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8" name="Picture 17" descr="Logo&#10;&#10;Description automatically generated">
            <a:extLst>
              <a:ext uri="{FF2B5EF4-FFF2-40B4-BE49-F238E27FC236}">
                <a16:creationId xmlns:a16="http://schemas.microsoft.com/office/drawing/2014/main" id="{D0316B75-40F6-F740-ADCC-8DCB22FDA55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371660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 Icons Dark Green">
    <p:bg>
      <p:bgPr>
        <a:solidFill>
          <a:srgbClr val="45BC99"/>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BA0711AD-AC7B-E548-9813-95EA49A7196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94456583-514B-834B-8886-A79E367D1C0A}"/>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0B3F27-0426-954A-BE2E-2D65419FD8D2}"/>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C25A0E5C-E819-1148-9024-74CB0B20A065}"/>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0582A864-837E-A148-B227-99530DF7DA5C}"/>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105077C5-5EA2-204A-807F-155DCC53FFC1}"/>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3A643DED-6B90-A246-BC91-716359C0B6B2}"/>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D5BC3A23-0927-7A4F-8202-947469894129}"/>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FFCD5611-103E-8946-9110-38B7CADF60A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99615128-095B-B541-A53D-5B490FE2071B}"/>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819144CE-5C9E-044A-BEE5-7B8823447AA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34" name="Picture Placeholder 10">
            <a:extLst>
              <a:ext uri="{FF2B5EF4-FFF2-40B4-BE49-F238E27FC236}">
                <a16:creationId xmlns:a16="http://schemas.microsoft.com/office/drawing/2014/main" id="{F8292CC8-ABA8-F447-9DEB-132FE3A16951}"/>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29" name="Rectangle 28">
            <a:extLst>
              <a:ext uri="{FF2B5EF4-FFF2-40B4-BE49-F238E27FC236}">
                <a16:creationId xmlns:a16="http://schemas.microsoft.com/office/drawing/2014/main" id="{FEAEA517-15F8-8E47-827C-1BB004A6267A}"/>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D26A551E-49CD-A64C-960C-5A4F6134979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FBA5B7CF-1386-E448-8D02-252DFB2870F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13695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 Icons Yellow">
    <p:bg>
      <p:bgPr>
        <a:solidFill>
          <a:srgbClr val="FFD274"/>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22567CF1-6B00-3E43-9BF3-6045785C0D69}"/>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2DE2D645-0AAB-3F40-9CD6-6332846E1CA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D7A77ACD-0CC6-224D-838A-3A0DC1098466}"/>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BA54182B-C11C-8A4E-A257-C00D2A53370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E52F9CBE-F906-AE44-8585-C8FF66465471}"/>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0B655735-261E-5149-9159-55173F463F92}"/>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91C95729-5FE9-774D-9961-7DFBF5C98D19}"/>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AB625170-7E9F-A04D-BF40-20E90D4A12F3}"/>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63A94C07-10C6-BC41-B100-63564E4CC78C}"/>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764EBEA6-C714-6248-A6C0-4C6871F7E8A1}"/>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2A7FC72E-4282-AD46-AAB7-F84D96C4BDF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4244A5AF-DA24-CA44-83D2-EC2AE052C8F0}"/>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31" name="Rectangle 30">
            <a:extLst>
              <a:ext uri="{FF2B5EF4-FFF2-40B4-BE49-F238E27FC236}">
                <a16:creationId xmlns:a16="http://schemas.microsoft.com/office/drawing/2014/main" id="{08AF9549-535D-A74F-9F70-3F62EDB2A802}"/>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5">
            <a:extLst>
              <a:ext uri="{FF2B5EF4-FFF2-40B4-BE49-F238E27FC236}">
                <a16:creationId xmlns:a16="http://schemas.microsoft.com/office/drawing/2014/main" id="{8DD17C1A-5025-974C-B67F-C6754204EAC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3" name="Picture 22" descr="Logo&#10;&#10;Description automatically generated">
            <a:extLst>
              <a:ext uri="{FF2B5EF4-FFF2-40B4-BE49-F238E27FC236}">
                <a16:creationId xmlns:a16="http://schemas.microsoft.com/office/drawing/2014/main" id="{F89D45DD-1FA7-CF43-AD0E-A1F9A548778C}"/>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8818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 Icons Grey">
    <p:bg>
      <p:bgPr>
        <a:solidFill>
          <a:srgbClr val="ACAEA7"/>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7B744268-34A9-BA45-A301-89560827A616}"/>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4E2D9C91-2728-6F46-93DF-4AE0BC33A81E}"/>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67464BD5-872A-1440-A3D8-A74438F020B7}"/>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CB810904-157D-4D43-8921-57B493A775FA}"/>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86D2271A-03C5-CC4E-B2F4-C0D4E6718AED}"/>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818A9F06-A54B-514B-8BA6-1662F0861558}"/>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3ED23724-7F64-E547-93D2-CE4995FD8409}"/>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B6FEDCFE-E0C0-7C4A-8E92-57DDB962C536}"/>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FD06517F-E3CD-8646-B7B7-5B4F8C2D8F6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83FA0B7A-A569-7041-AA9A-3C4732183E40}"/>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F081540B-F130-6D44-B8B8-A0C1BB445A06}"/>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EF5DC58D-8091-D947-8C66-A1E4933FEBE8}"/>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31" name="Rectangle 30">
            <a:extLst>
              <a:ext uri="{FF2B5EF4-FFF2-40B4-BE49-F238E27FC236}">
                <a16:creationId xmlns:a16="http://schemas.microsoft.com/office/drawing/2014/main" id="{48B63966-5082-B04B-9101-EA99A1C643F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5">
            <a:extLst>
              <a:ext uri="{FF2B5EF4-FFF2-40B4-BE49-F238E27FC236}">
                <a16:creationId xmlns:a16="http://schemas.microsoft.com/office/drawing/2014/main" id="{B4E839CD-141A-2940-AB46-2D949946EAF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3" name="Picture 22" descr="Logo&#10;&#10;Description automatically generated">
            <a:extLst>
              <a:ext uri="{FF2B5EF4-FFF2-40B4-BE49-F238E27FC236}">
                <a16:creationId xmlns:a16="http://schemas.microsoft.com/office/drawing/2014/main" id="{B0C39CB5-21A2-F045-A0F5-2663EBB7FF4B}"/>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15068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Plain Yellow">
    <p:bg>
      <p:bgPr>
        <a:solidFill>
          <a:srgbClr val="FFD27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8D5C4A0F-C6D6-1F4B-BAF8-4C65F410FBE7}"/>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10;&#10;Description automatically generated">
            <a:extLst>
              <a:ext uri="{FF2B5EF4-FFF2-40B4-BE49-F238E27FC236}">
                <a16:creationId xmlns:a16="http://schemas.microsoft.com/office/drawing/2014/main" id="{4D56C841-B1F1-CE42-8927-65B04F40C33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4351694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 Icons Purple">
    <p:bg>
      <p:bgPr>
        <a:solidFill>
          <a:srgbClr val="50287D">
            <a:alpha val="30000"/>
          </a:srgbClr>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BE145080-208F-9D40-BE41-9DEA6FBDA9CD}"/>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Text Placeholder 15">
            <a:extLst>
              <a:ext uri="{FF2B5EF4-FFF2-40B4-BE49-F238E27FC236}">
                <a16:creationId xmlns:a16="http://schemas.microsoft.com/office/drawing/2014/main" id="{B64F177F-2DFB-BF41-BF2B-2E794F86410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B1FD2A67-DA81-244A-B065-3E3504E18251}"/>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8" name="Text Placeholder 15">
            <a:extLst>
              <a:ext uri="{FF2B5EF4-FFF2-40B4-BE49-F238E27FC236}">
                <a16:creationId xmlns:a16="http://schemas.microsoft.com/office/drawing/2014/main" id="{4CF66D8F-AE9A-C44A-BA28-7C13C7E1FBA1}"/>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0" name="Text Placeholder 15">
            <a:extLst>
              <a:ext uri="{FF2B5EF4-FFF2-40B4-BE49-F238E27FC236}">
                <a16:creationId xmlns:a16="http://schemas.microsoft.com/office/drawing/2014/main" id="{C5525F1B-7279-0C47-8F8B-3660F69A062F}"/>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32" name="Text Placeholder 15">
            <a:extLst>
              <a:ext uri="{FF2B5EF4-FFF2-40B4-BE49-F238E27FC236}">
                <a16:creationId xmlns:a16="http://schemas.microsoft.com/office/drawing/2014/main" id="{AD820D01-D46B-B047-A323-A39EF3742B4E}"/>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7" name="Picture Placeholder 10">
            <a:extLst>
              <a:ext uri="{FF2B5EF4-FFF2-40B4-BE49-F238E27FC236}">
                <a16:creationId xmlns:a16="http://schemas.microsoft.com/office/drawing/2014/main" id="{539D574E-DE83-054D-A841-AC64C69A5F08}"/>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14527C69-3D54-774A-81B5-85FF8AAB27D3}"/>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BF1AF0E6-10B9-2B4D-98F3-70DD112803DA}"/>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20" name="Picture Placeholder 10">
            <a:extLst>
              <a:ext uri="{FF2B5EF4-FFF2-40B4-BE49-F238E27FC236}">
                <a16:creationId xmlns:a16="http://schemas.microsoft.com/office/drawing/2014/main" id="{EAEBBDB8-A68F-F846-9FEB-CF19624A6A2C}"/>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21" name="Picture Placeholder 10">
            <a:extLst>
              <a:ext uri="{FF2B5EF4-FFF2-40B4-BE49-F238E27FC236}">
                <a16:creationId xmlns:a16="http://schemas.microsoft.com/office/drawing/2014/main" id="{B7802D09-6822-6B4E-9F4B-AC9EFE249B39}"/>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22" name="Picture Placeholder 10">
            <a:extLst>
              <a:ext uri="{FF2B5EF4-FFF2-40B4-BE49-F238E27FC236}">
                <a16:creationId xmlns:a16="http://schemas.microsoft.com/office/drawing/2014/main" id="{89076E85-973F-D14D-BC05-F861C05D970E}"/>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
        <p:nvSpPr>
          <p:cNvPr id="31" name="Rectangle 30">
            <a:extLst>
              <a:ext uri="{FF2B5EF4-FFF2-40B4-BE49-F238E27FC236}">
                <a16:creationId xmlns:a16="http://schemas.microsoft.com/office/drawing/2014/main" id="{9770F6A9-3A2C-DA44-9260-52F20392DEF7}"/>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lide Number Placeholder 5">
            <a:extLst>
              <a:ext uri="{FF2B5EF4-FFF2-40B4-BE49-F238E27FC236}">
                <a16:creationId xmlns:a16="http://schemas.microsoft.com/office/drawing/2014/main" id="{68540C84-E8C4-7B43-B69B-7179CC371DD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3" name="Picture 22" descr="Logo&#10;&#10;Description automatically generated">
            <a:extLst>
              <a:ext uri="{FF2B5EF4-FFF2-40B4-BE49-F238E27FC236}">
                <a16:creationId xmlns:a16="http://schemas.microsoft.com/office/drawing/2014/main" id="{4E2F27B7-5392-D340-8913-38511862AA46}"/>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339938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cons Light Blue">
    <p:bg>
      <p:bgPr>
        <a:solidFill>
          <a:srgbClr val="A7DBF1"/>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F67977D7-42D5-204F-8143-A78080A62EAA}"/>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1" name="Text Placeholder 15">
            <a:extLst>
              <a:ext uri="{FF2B5EF4-FFF2-40B4-BE49-F238E27FC236}">
                <a16:creationId xmlns:a16="http://schemas.microsoft.com/office/drawing/2014/main" id="{98AD3190-CDA2-D342-82E2-3319F37971E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0" name="Text Placeholder 15">
            <a:extLst>
              <a:ext uri="{FF2B5EF4-FFF2-40B4-BE49-F238E27FC236}">
                <a16:creationId xmlns:a16="http://schemas.microsoft.com/office/drawing/2014/main" id="{CA915494-DCC5-6D48-A008-6F31BEDDD043}"/>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2D7DFE59-0E7E-714E-9606-E75E37824AB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A52D0ACE-26F4-6E49-BF71-CE56E70D73F9}"/>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A05164-6DB1-D24A-84E0-7A8F125C3A4B}"/>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Picture Placeholder 10">
            <a:extLst>
              <a:ext uri="{FF2B5EF4-FFF2-40B4-BE49-F238E27FC236}">
                <a16:creationId xmlns:a16="http://schemas.microsoft.com/office/drawing/2014/main" id="{F3D52021-DA85-7945-872A-16223D0D652F}"/>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5" name="Picture Placeholder 10">
            <a:extLst>
              <a:ext uri="{FF2B5EF4-FFF2-40B4-BE49-F238E27FC236}">
                <a16:creationId xmlns:a16="http://schemas.microsoft.com/office/drawing/2014/main" id="{F6966146-B114-D146-8A62-A3B70E660E45}"/>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36C4A66A-FE47-E342-BF53-2903CABE08D6}"/>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17" name="Picture Placeholder 10">
            <a:extLst>
              <a:ext uri="{FF2B5EF4-FFF2-40B4-BE49-F238E27FC236}">
                <a16:creationId xmlns:a16="http://schemas.microsoft.com/office/drawing/2014/main" id="{B8CCDFDC-0A19-004E-B2F2-28C635A4CE49}"/>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F8D5597F-9992-E743-B73D-FB50A4BD5F9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203404B5-59EF-F14C-AAB8-71D602F80C6C}"/>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403625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Icons Orange">
    <p:bg>
      <p:bgPr>
        <a:solidFill>
          <a:srgbClr val="E8954C"/>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F67977D7-42D5-204F-8143-A78080A62EAA}"/>
              </a:ext>
            </a:extLst>
          </p:cNvPr>
          <p:cNvSpPr>
            <a:spLocks noGrp="1"/>
          </p:cNvSpPr>
          <p:nvPr>
            <p:ph type="body" sz="quarter" idx="10" hasCustomPrompt="1"/>
          </p:nvPr>
        </p:nvSpPr>
        <p:spPr>
          <a:xfrm>
            <a:off x="9106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1" name="Text Placeholder 15">
            <a:extLst>
              <a:ext uri="{FF2B5EF4-FFF2-40B4-BE49-F238E27FC236}">
                <a16:creationId xmlns:a16="http://schemas.microsoft.com/office/drawing/2014/main" id="{98AD3190-CDA2-D342-82E2-3319F37971E6}"/>
              </a:ext>
            </a:extLst>
          </p:cNvPr>
          <p:cNvSpPr>
            <a:spLocks noGrp="1"/>
          </p:cNvSpPr>
          <p:nvPr>
            <p:ph type="body" sz="quarter" idx="11" hasCustomPrompt="1"/>
          </p:nvPr>
        </p:nvSpPr>
        <p:spPr>
          <a:xfrm>
            <a:off x="4568212"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0" name="Text Placeholder 15">
            <a:extLst>
              <a:ext uri="{FF2B5EF4-FFF2-40B4-BE49-F238E27FC236}">
                <a16:creationId xmlns:a16="http://schemas.microsoft.com/office/drawing/2014/main" id="{CA915494-DCC5-6D48-A008-6F31BEDDD043}"/>
              </a:ext>
            </a:extLst>
          </p:cNvPr>
          <p:cNvSpPr>
            <a:spLocks noGrp="1"/>
          </p:cNvSpPr>
          <p:nvPr>
            <p:ph type="body" sz="quarter" idx="12" hasCustomPrompt="1"/>
          </p:nvPr>
        </p:nvSpPr>
        <p:spPr>
          <a:xfrm>
            <a:off x="8257896" y="2282373"/>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2" name="Text Placeholder 15">
            <a:extLst>
              <a:ext uri="{FF2B5EF4-FFF2-40B4-BE49-F238E27FC236}">
                <a16:creationId xmlns:a16="http://schemas.microsoft.com/office/drawing/2014/main" id="{2D7DFE59-0E7E-714E-9606-E75E37824ABF}"/>
              </a:ext>
            </a:extLst>
          </p:cNvPr>
          <p:cNvSpPr>
            <a:spLocks noGrp="1"/>
          </p:cNvSpPr>
          <p:nvPr>
            <p:ph type="body" sz="quarter" idx="13" hasCustomPrompt="1"/>
          </p:nvPr>
        </p:nvSpPr>
        <p:spPr>
          <a:xfrm>
            <a:off x="9106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4" name="Text Placeholder 15">
            <a:extLst>
              <a:ext uri="{FF2B5EF4-FFF2-40B4-BE49-F238E27FC236}">
                <a16:creationId xmlns:a16="http://schemas.microsoft.com/office/drawing/2014/main" id="{A52D0ACE-26F4-6E49-BF71-CE56E70D73F9}"/>
              </a:ext>
            </a:extLst>
          </p:cNvPr>
          <p:cNvSpPr>
            <a:spLocks noGrp="1"/>
          </p:cNvSpPr>
          <p:nvPr>
            <p:ph type="body" sz="quarter" idx="14" hasCustomPrompt="1"/>
          </p:nvPr>
        </p:nvSpPr>
        <p:spPr>
          <a:xfrm>
            <a:off x="4568212"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26" name="Text Placeholder 15">
            <a:extLst>
              <a:ext uri="{FF2B5EF4-FFF2-40B4-BE49-F238E27FC236}">
                <a16:creationId xmlns:a16="http://schemas.microsoft.com/office/drawing/2014/main" id="{8BA05164-6DB1-D24A-84E0-7A8F125C3A4B}"/>
              </a:ext>
            </a:extLst>
          </p:cNvPr>
          <p:cNvSpPr>
            <a:spLocks noGrp="1"/>
          </p:cNvSpPr>
          <p:nvPr>
            <p:ph type="body" sz="quarter" idx="15" hasCustomPrompt="1"/>
          </p:nvPr>
        </p:nvSpPr>
        <p:spPr>
          <a:xfrm>
            <a:off x="8257896" y="4528268"/>
            <a:ext cx="2925945" cy="424732"/>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Subhead for icon</a:t>
            </a:r>
          </a:p>
        </p:txBody>
      </p:sp>
      <p:sp>
        <p:nvSpPr>
          <p:cNvPr id="14" name="Picture Placeholder 10">
            <a:extLst>
              <a:ext uri="{FF2B5EF4-FFF2-40B4-BE49-F238E27FC236}">
                <a16:creationId xmlns:a16="http://schemas.microsoft.com/office/drawing/2014/main" id="{F3D52021-DA85-7945-872A-16223D0D652F}"/>
              </a:ext>
            </a:extLst>
          </p:cNvPr>
          <p:cNvSpPr>
            <a:spLocks noGrp="1"/>
          </p:cNvSpPr>
          <p:nvPr>
            <p:ph type="pic" sz="quarter" idx="27" hasCustomPrompt="1"/>
          </p:nvPr>
        </p:nvSpPr>
        <p:spPr>
          <a:xfrm>
            <a:off x="1817531" y="1025598"/>
            <a:ext cx="1112108" cy="1112108"/>
          </a:xfrm>
          <a:prstGeom prst="ellipse">
            <a:avLst/>
          </a:prstGeom>
          <a:solidFill>
            <a:schemeClr val="bg1">
              <a:alpha val="0"/>
            </a:schemeClr>
          </a:solidFill>
        </p:spPr>
        <p:txBody>
          <a:bodyPr/>
          <a:lstStyle/>
          <a:p>
            <a:r>
              <a:rPr lang="en-US" dirty="0"/>
              <a:t> </a:t>
            </a:r>
          </a:p>
        </p:txBody>
      </p:sp>
      <p:sp>
        <p:nvSpPr>
          <p:cNvPr id="15" name="Picture Placeholder 10">
            <a:extLst>
              <a:ext uri="{FF2B5EF4-FFF2-40B4-BE49-F238E27FC236}">
                <a16:creationId xmlns:a16="http://schemas.microsoft.com/office/drawing/2014/main" id="{F6966146-B114-D146-8A62-A3B70E660E45}"/>
              </a:ext>
            </a:extLst>
          </p:cNvPr>
          <p:cNvSpPr>
            <a:spLocks noGrp="1"/>
          </p:cNvSpPr>
          <p:nvPr>
            <p:ph type="pic" sz="quarter" idx="28" hasCustomPrompt="1"/>
          </p:nvPr>
        </p:nvSpPr>
        <p:spPr>
          <a:xfrm>
            <a:off x="1817531" y="3289826"/>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36C4A66A-FE47-E342-BF53-2903CABE08D6}"/>
              </a:ext>
            </a:extLst>
          </p:cNvPr>
          <p:cNvSpPr>
            <a:spLocks noGrp="1"/>
          </p:cNvSpPr>
          <p:nvPr>
            <p:ph type="pic" sz="quarter" idx="29" hasCustomPrompt="1"/>
          </p:nvPr>
        </p:nvSpPr>
        <p:spPr>
          <a:xfrm>
            <a:off x="5496902" y="1025598"/>
            <a:ext cx="1112108" cy="1112108"/>
          </a:xfrm>
          <a:prstGeom prst="ellipse">
            <a:avLst/>
          </a:prstGeom>
          <a:solidFill>
            <a:schemeClr val="bg1">
              <a:alpha val="0"/>
            </a:schemeClr>
          </a:solidFill>
        </p:spPr>
        <p:txBody>
          <a:bodyPr/>
          <a:lstStyle/>
          <a:p>
            <a:r>
              <a:rPr lang="en-US" dirty="0"/>
              <a:t> </a:t>
            </a:r>
          </a:p>
        </p:txBody>
      </p:sp>
      <p:sp>
        <p:nvSpPr>
          <p:cNvPr id="17" name="Picture Placeholder 10">
            <a:extLst>
              <a:ext uri="{FF2B5EF4-FFF2-40B4-BE49-F238E27FC236}">
                <a16:creationId xmlns:a16="http://schemas.microsoft.com/office/drawing/2014/main" id="{B8CCDFDC-0A19-004E-B2F2-28C635A4CE49}"/>
              </a:ext>
            </a:extLst>
          </p:cNvPr>
          <p:cNvSpPr>
            <a:spLocks noGrp="1"/>
          </p:cNvSpPr>
          <p:nvPr>
            <p:ph type="pic" sz="quarter" idx="30" hasCustomPrompt="1"/>
          </p:nvPr>
        </p:nvSpPr>
        <p:spPr>
          <a:xfrm>
            <a:off x="5496902" y="3289826"/>
            <a:ext cx="1112108" cy="1112108"/>
          </a:xfrm>
          <a:prstGeom prst="ellipse">
            <a:avLst/>
          </a:prstGeom>
          <a:solidFill>
            <a:schemeClr val="bg1">
              <a:alpha val="0"/>
            </a:schemeClr>
          </a:solidFill>
        </p:spPr>
        <p:txBody>
          <a:bodyPr/>
          <a:lstStyle/>
          <a:p>
            <a:r>
              <a:rPr lang="en-US" dirty="0"/>
              <a:t> </a:t>
            </a:r>
          </a:p>
        </p:txBody>
      </p:sp>
      <p:sp>
        <p:nvSpPr>
          <p:cNvPr id="18" name="Picture Placeholder 10">
            <a:extLst>
              <a:ext uri="{FF2B5EF4-FFF2-40B4-BE49-F238E27FC236}">
                <a16:creationId xmlns:a16="http://schemas.microsoft.com/office/drawing/2014/main" id="{F8D5597F-9992-E743-B73D-FB50A4BD5F9D}"/>
              </a:ext>
            </a:extLst>
          </p:cNvPr>
          <p:cNvSpPr>
            <a:spLocks noGrp="1"/>
          </p:cNvSpPr>
          <p:nvPr>
            <p:ph type="pic" sz="quarter" idx="31" hasCustomPrompt="1"/>
          </p:nvPr>
        </p:nvSpPr>
        <p:spPr>
          <a:xfrm>
            <a:off x="9143616" y="1025598"/>
            <a:ext cx="1112108" cy="1112108"/>
          </a:xfrm>
          <a:prstGeom prst="ellipse">
            <a:avLst/>
          </a:prstGeom>
          <a:solidFill>
            <a:schemeClr val="bg1">
              <a:alpha val="0"/>
            </a:schemeClr>
          </a:solidFill>
        </p:spPr>
        <p:txBody>
          <a:bodyPr/>
          <a:lstStyle/>
          <a:p>
            <a:r>
              <a:rPr lang="en-US" dirty="0"/>
              <a:t> </a:t>
            </a:r>
          </a:p>
        </p:txBody>
      </p:sp>
      <p:sp>
        <p:nvSpPr>
          <p:cNvPr id="19" name="Picture Placeholder 10">
            <a:extLst>
              <a:ext uri="{FF2B5EF4-FFF2-40B4-BE49-F238E27FC236}">
                <a16:creationId xmlns:a16="http://schemas.microsoft.com/office/drawing/2014/main" id="{203404B5-59EF-F14C-AAB8-71D602F80C6C}"/>
              </a:ext>
            </a:extLst>
          </p:cNvPr>
          <p:cNvSpPr>
            <a:spLocks noGrp="1"/>
          </p:cNvSpPr>
          <p:nvPr>
            <p:ph type="pic" sz="quarter" idx="32" hasCustomPrompt="1"/>
          </p:nvPr>
        </p:nvSpPr>
        <p:spPr>
          <a:xfrm>
            <a:off x="9143616" y="3289826"/>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122112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ingle Statistic Whit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013C66B-BEDC-B841-8086-14654CCBDFE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5">
            <a:extLst>
              <a:ext uri="{FF2B5EF4-FFF2-40B4-BE49-F238E27FC236}">
                <a16:creationId xmlns:a16="http://schemas.microsoft.com/office/drawing/2014/main" id="{750CF6E4-2E49-AE48-8642-0D1C69346E9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EB086789-2CC0-4A48-93DB-D14C32EEAAFD}"/>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2EDCA2BE-9955-A848-ABD6-1ACE0C1178AC}"/>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1" name="Picture Placeholder 6">
            <a:extLst>
              <a:ext uri="{FF2B5EF4-FFF2-40B4-BE49-F238E27FC236}">
                <a16:creationId xmlns:a16="http://schemas.microsoft.com/office/drawing/2014/main" id="{71578A00-33CA-5E48-85F4-59B78E388EE6}"/>
              </a:ext>
            </a:extLst>
          </p:cNvPr>
          <p:cNvSpPr>
            <a:spLocks noGrp="1"/>
          </p:cNvSpPr>
          <p:nvPr>
            <p:ph type="pic" sz="quarter" idx="10"/>
          </p:nvPr>
        </p:nvSpPr>
        <p:spPr>
          <a:xfrm>
            <a:off x="7516813" y="-1"/>
            <a:ext cx="4675187" cy="6858001"/>
          </a:xfrm>
          <a:prstGeom prst="rect">
            <a:avLst/>
          </a:prstGeom>
          <a:solidFill>
            <a:srgbClr val="D4CDDD">
              <a:alpha val="60000"/>
            </a:srgbClr>
          </a:solidFill>
        </p:spPr>
        <p:txBody>
          <a:bodyPr anchor="t" anchorCtr="0"/>
          <a:lstStyle/>
          <a:p>
            <a:endParaRPr lang="en-US" dirty="0"/>
          </a:p>
        </p:txBody>
      </p:sp>
      <p:sp>
        <p:nvSpPr>
          <p:cNvPr id="12" name="Slide Number Placeholder 5">
            <a:extLst>
              <a:ext uri="{FF2B5EF4-FFF2-40B4-BE49-F238E27FC236}">
                <a16:creationId xmlns:a16="http://schemas.microsoft.com/office/drawing/2014/main" id="{99DAB463-CD2C-5245-BAB7-E034B8D1956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9" name="Picture 8" descr="Logo&#10;&#10;Description automatically generated">
            <a:extLst>
              <a:ext uri="{FF2B5EF4-FFF2-40B4-BE49-F238E27FC236}">
                <a16:creationId xmlns:a16="http://schemas.microsoft.com/office/drawing/2014/main" id="{A9F490E2-B0D6-9247-8F8F-194BA2591D42}"/>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663235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ingle Statistic Dark Blue">
    <p:bg>
      <p:bgPr>
        <a:solidFill>
          <a:srgbClr val="8DACC6"/>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797ABAA4-43A8-9342-BDA7-419184F7CB3C}"/>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1" name="Text Placeholder 15">
            <a:extLst>
              <a:ext uri="{FF2B5EF4-FFF2-40B4-BE49-F238E27FC236}">
                <a16:creationId xmlns:a16="http://schemas.microsoft.com/office/drawing/2014/main" id="{D3ADD59E-C635-5C44-9E7D-9D2F7012A8D7}"/>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2" name="Text Placeholder 11">
            <a:extLst>
              <a:ext uri="{FF2B5EF4-FFF2-40B4-BE49-F238E27FC236}">
                <a16:creationId xmlns:a16="http://schemas.microsoft.com/office/drawing/2014/main" id="{5A648033-5A54-E24A-B20D-A4A2B97BD513}"/>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6" name="Picture Placeholder 6">
            <a:extLst>
              <a:ext uri="{FF2B5EF4-FFF2-40B4-BE49-F238E27FC236}">
                <a16:creationId xmlns:a16="http://schemas.microsoft.com/office/drawing/2014/main" id="{8CA2CD14-0754-F849-9D0D-5EFDE95EB40A}"/>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1" name="Rectangle 10">
            <a:extLst>
              <a:ext uri="{FF2B5EF4-FFF2-40B4-BE49-F238E27FC236}">
                <a16:creationId xmlns:a16="http://schemas.microsoft.com/office/drawing/2014/main" id="{59E9A791-DEE0-2B46-A5ED-B99C4053ABDF}"/>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4705ABCF-515B-BF4E-8C0A-2A6CC81EE9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D909EEDC-77FF-4549-BC8A-1B181CEF587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1505010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ingle Statistic Light Green">
    <p:bg>
      <p:bgPr>
        <a:solidFill>
          <a:srgbClr val="BDDEAE"/>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38BBCCEB-8B38-4842-A071-F3E322B66CB9}"/>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9" name="Text Placeholder 15">
            <a:extLst>
              <a:ext uri="{FF2B5EF4-FFF2-40B4-BE49-F238E27FC236}">
                <a16:creationId xmlns:a16="http://schemas.microsoft.com/office/drawing/2014/main" id="{ECB82D49-B15E-E742-B6B3-2362154C3B7C}"/>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0" name="Text Placeholder 11">
            <a:extLst>
              <a:ext uri="{FF2B5EF4-FFF2-40B4-BE49-F238E27FC236}">
                <a16:creationId xmlns:a16="http://schemas.microsoft.com/office/drawing/2014/main" id="{920AC363-6592-9E49-B31A-42FA352A3BF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1" name="Picture Placeholder 6">
            <a:extLst>
              <a:ext uri="{FF2B5EF4-FFF2-40B4-BE49-F238E27FC236}">
                <a16:creationId xmlns:a16="http://schemas.microsoft.com/office/drawing/2014/main" id="{CA1F3F6D-0BF9-B146-BE83-97C8168E75AE}"/>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5" name="Rectangle 14">
            <a:extLst>
              <a:ext uri="{FF2B5EF4-FFF2-40B4-BE49-F238E27FC236}">
                <a16:creationId xmlns:a16="http://schemas.microsoft.com/office/drawing/2014/main" id="{4574EF11-6243-3442-AC82-45B8C2B56603}"/>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F49782D9-D998-C142-BD83-D407D8EA066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30CF18A8-C5EC-9F40-BA41-FA78EF17B5A7}"/>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032249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ingle Statistic Dark Green">
    <p:bg>
      <p:bgPr>
        <a:solidFill>
          <a:srgbClr val="45BC99"/>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F604377D-3DAE-F942-B249-2930D12A94D5}"/>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0" name="Text Placeholder 15">
            <a:extLst>
              <a:ext uri="{FF2B5EF4-FFF2-40B4-BE49-F238E27FC236}">
                <a16:creationId xmlns:a16="http://schemas.microsoft.com/office/drawing/2014/main" id="{225114AB-E9E4-FC47-AED9-C4D7E698980E}"/>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3" name="Text Placeholder 11">
            <a:extLst>
              <a:ext uri="{FF2B5EF4-FFF2-40B4-BE49-F238E27FC236}">
                <a16:creationId xmlns:a16="http://schemas.microsoft.com/office/drawing/2014/main" id="{180DD78F-F999-764C-B810-CB60647DDA4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4" name="Picture Placeholder 6">
            <a:extLst>
              <a:ext uri="{FF2B5EF4-FFF2-40B4-BE49-F238E27FC236}">
                <a16:creationId xmlns:a16="http://schemas.microsoft.com/office/drawing/2014/main" id="{3B39AF84-6022-2B47-AE94-FA61B57760DD}"/>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1" name="Rectangle 10">
            <a:extLst>
              <a:ext uri="{FF2B5EF4-FFF2-40B4-BE49-F238E27FC236}">
                <a16:creationId xmlns:a16="http://schemas.microsoft.com/office/drawing/2014/main" id="{8D21108A-1AAB-EF41-BB32-CC18F6CBB36C}"/>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4FB340E3-732E-BF45-8947-66CC4B61154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28894FB0-7205-374E-978F-EF973E144BE8}"/>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479618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ingle Statistic Yellow">
    <p:bg>
      <p:bgPr>
        <a:solidFill>
          <a:srgbClr val="FFD274"/>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C2F306F6-99A3-BC43-AD34-E65CB1533099}"/>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65897036-3DE7-944A-8A4F-17517E18E1B7}"/>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0045B6D1-DD99-8348-AD2C-0AB054288F3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C3756C85-FE8C-1C42-BB59-3AE23CD1FAAC}"/>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9" name="Rectangle 18">
            <a:extLst>
              <a:ext uri="{FF2B5EF4-FFF2-40B4-BE49-F238E27FC236}">
                <a16:creationId xmlns:a16="http://schemas.microsoft.com/office/drawing/2014/main" id="{E9A40180-ABA2-A54D-9484-A371A51644D8}"/>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9D0BD67F-AE18-0F45-BEEF-E9760E5D534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22F6511A-5BD3-994B-A74F-F6C6B3E4B11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200766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ingle Statistic Grey">
    <p:bg>
      <p:bgPr>
        <a:solidFill>
          <a:srgbClr val="ACAEA7"/>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2DA94F60-2B33-E149-9FB1-349DD4F8498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B3FE8E1A-B575-0B4E-A4C6-E057AB1BC82A}"/>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4B48793C-E4D0-3D46-BB76-A5BEAC415740}"/>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CD8C8604-4074-2140-BBF8-B69F4E563DD9}"/>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9" name="Rectangle 18">
            <a:extLst>
              <a:ext uri="{FF2B5EF4-FFF2-40B4-BE49-F238E27FC236}">
                <a16:creationId xmlns:a16="http://schemas.microsoft.com/office/drawing/2014/main" id="{BBF60D43-DDA0-A14A-8659-FE48DCCDD80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7F5E1055-5B3A-8848-A56D-27B32813117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CEF14DE7-94C1-3041-9950-18AA915E0F5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456780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ingle Statistic Purple">
    <p:bg>
      <p:bgPr>
        <a:solidFill>
          <a:srgbClr val="50287D">
            <a:alpha val="30000"/>
          </a:srgbClr>
        </a:solidFill>
        <a:effectLst/>
      </p:bgPr>
    </p:bg>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988D069C-DDC0-F044-8205-1D4B3672694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5" name="Text Placeholder 15">
            <a:extLst>
              <a:ext uri="{FF2B5EF4-FFF2-40B4-BE49-F238E27FC236}">
                <a16:creationId xmlns:a16="http://schemas.microsoft.com/office/drawing/2014/main" id="{5137EDE1-9A4F-824A-8720-DAE4B2CF5186}"/>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6" name="Text Placeholder 11">
            <a:extLst>
              <a:ext uri="{FF2B5EF4-FFF2-40B4-BE49-F238E27FC236}">
                <a16:creationId xmlns:a16="http://schemas.microsoft.com/office/drawing/2014/main" id="{B0213E78-D607-714E-90E3-356C4625647A}"/>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Picture Placeholder 6">
            <a:extLst>
              <a:ext uri="{FF2B5EF4-FFF2-40B4-BE49-F238E27FC236}">
                <a16:creationId xmlns:a16="http://schemas.microsoft.com/office/drawing/2014/main" id="{E44D3AAF-330D-6743-9FBA-90B87D86C38D}"/>
              </a:ext>
            </a:extLst>
          </p:cNvPr>
          <p:cNvSpPr>
            <a:spLocks noGrp="1"/>
          </p:cNvSpPr>
          <p:nvPr>
            <p:ph type="pic" sz="quarter" idx="10"/>
          </p:nvPr>
        </p:nvSpPr>
        <p:spPr>
          <a:xfrm>
            <a:off x="7516813" y="0"/>
            <a:ext cx="4675187" cy="5869174"/>
          </a:xfrm>
          <a:prstGeom prst="rect">
            <a:avLst/>
          </a:prstGeom>
          <a:solidFill>
            <a:srgbClr val="CABFD7"/>
          </a:solidFill>
        </p:spPr>
        <p:txBody>
          <a:bodyPr anchor="t" anchorCtr="0"/>
          <a:lstStyle/>
          <a:p>
            <a:endParaRPr lang="en-US" dirty="0"/>
          </a:p>
        </p:txBody>
      </p:sp>
      <p:sp>
        <p:nvSpPr>
          <p:cNvPr id="19" name="Rectangle 18">
            <a:extLst>
              <a:ext uri="{FF2B5EF4-FFF2-40B4-BE49-F238E27FC236}">
                <a16:creationId xmlns:a16="http://schemas.microsoft.com/office/drawing/2014/main" id="{60F145CC-0E63-3542-BFE2-09A665A6111F}"/>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D4F75D3F-DBC6-D748-A49D-F1BC7A82160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24AF63A6-3190-6441-9FB8-F2C4764C0F7B}"/>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24450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Plain Grey">
    <p:bg>
      <p:bgPr>
        <a:solidFill>
          <a:srgbClr val="ACAEA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8FBE408-3098-FB47-844F-EA9BFF0FC59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8942F05A-A863-A942-A1F6-DF239D972527}"/>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746944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Statistic Light Blue">
    <p:bg>
      <p:bgPr>
        <a:solidFill>
          <a:srgbClr val="A7DBF1"/>
        </a:solidFill>
        <a:effectLst/>
      </p:bgPr>
    </p:bg>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39ACBB29-02AB-F944-8BEC-57E6D4841B4D}"/>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0" name="Text Placeholder 15">
            <a:extLst>
              <a:ext uri="{FF2B5EF4-FFF2-40B4-BE49-F238E27FC236}">
                <a16:creationId xmlns:a16="http://schemas.microsoft.com/office/drawing/2014/main" id="{02A28A94-7545-6548-A2AE-51E0F722FC03}"/>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1" name="Text Placeholder 11">
            <a:extLst>
              <a:ext uri="{FF2B5EF4-FFF2-40B4-BE49-F238E27FC236}">
                <a16:creationId xmlns:a16="http://schemas.microsoft.com/office/drawing/2014/main" id="{866A4BCF-1BCD-6B42-B001-CA10AFC9E62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2" name="Picture Placeholder 6">
            <a:extLst>
              <a:ext uri="{FF2B5EF4-FFF2-40B4-BE49-F238E27FC236}">
                <a16:creationId xmlns:a16="http://schemas.microsoft.com/office/drawing/2014/main" id="{C35C7910-B0F3-1547-9FEA-E5A18A581C9D}"/>
              </a:ext>
            </a:extLst>
          </p:cNvPr>
          <p:cNvSpPr>
            <a:spLocks noGrp="1"/>
          </p:cNvSpPr>
          <p:nvPr>
            <p:ph type="pic" sz="quarter" idx="10"/>
          </p:nvPr>
        </p:nvSpPr>
        <p:spPr>
          <a:xfrm>
            <a:off x="7516813" y="0"/>
            <a:ext cx="4675187" cy="5862918"/>
          </a:xfrm>
          <a:prstGeom prst="rect">
            <a:avLst/>
          </a:prstGeom>
          <a:solidFill>
            <a:srgbClr val="CABFD7"/>
          </a:solidFill>
        </p:spPr>
        <p:txBody>
          <a:bodyPr anchor="t" anchorCtr="0"/>
          <a:lstStyle/>
          <a:p>
            <a:endParaRPr lang="en-US" dirty="0"/>
          </a:p>
        </p:txBody>
      </p:sp>
    </p:spTree>
    <p:extLst>
      <p:ext uri="{BB962C8B-B14F-4D97-AF65-F5344CB8AC3E}">
        <p14:creationId xmlns:p14="http://schemas.microsoft.com/office/powerpoint/2010/main" val="1916570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Statistic Orange">
    <p:bg>
      <p:bgPr>
        <a:solidFill>
          <a:srgbClr val="E8954C"/>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26D9A102-9837-9A4D-8050-EA31593C6B80}"/>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7" name="Text Placeholder 15">
            <a:extLst>
              <a:ext uri="{FF2B5EF4-FFF2-40B4-BE49-F238E27FC236}">
                <a16:creationId xmlns:a16="http://schemas.microsoft.com/office/drawing/2014/main" id="{32D220A0-4B49-104B-A2F0-022DAD9535CF}"/>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8" name="Text Placeholder 11">
            <a:extLst>
              <a:ext uri="{FF2B5EF4-FFF2-40B4-BE49-F238E27FC236}">
                <a16:creationId xmlns:a16="http://schemas.microsoft.com/office/drawing/2014/main" id="{75AD85BD-DD8F-5C40-9115-EAA0107D75A7}"/>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9" name="Picture Placeholder 6">
            <a:extLst>
              <a:ext uri="{FF2B5EF4-FFF2-40B4-BE49-F238E27FC236}">
                <a16:creationId xmlns:a16="http://schemas.microsoft.com/office/drawing/2014/main" id="{0BFC7243-2A18-D644-AA15-FEC6C2C8B18B}"/>
              </a:ext>
            </a:extLst>
          </p:cNvPr>
          <p:cNvSpPr>
            <a:spLocks noGrp="1"/>
          </p:cNvSpPr>
          <p:nvPr>
            <p:ph type="pic" sz="quarter" idx="10"/>
          </p:nvPr>
        </p:nvSpPr>
        <p:spPr>
          <a:xfrm>
            <a:off x="7516813" y="-1"/>
            <a:ext cx="4675187" cy="5862919"/>
          </a:xfrm>
          <a:prstGeom prst="rect">
            <a:avLst/>
          </a:prstGeom>
          <a:solidFill>
            <a:srgbClr val="CABFD7"/>
          </a:solidFill>
        </p:spPr>
        <p:txBody>
          <a:bodyPr anchor="t" anchorCtr="0"/>
          <a:lstStyle/>
          <a:p>
            <a:endParaRPr lang="en-US" dirty="0"/>
          </a:p>
        </p:txBody>
      </p:sp>
    </p:spTree>
    <p:extLst>
      <p:ext uri="{BB962C8B-B14F-4D97-AF65-F5344CB8AC3E}">
        <p14:creationId xmlns:p14="http://schemas.microsoft.com/office/powerpoint/2010/main" val="31925463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ouble Statistic White">
    <p:bg>
      <p:bgPr>
        <a:solidFill>
          <a:schemeClr val="bg1"/>
        </a:solidFill>
        <a:effectLst/>
      </p:bgPr>
    </p:bg>
    <p:spTree>
      <p:nvGrpSpPr>
        <p:cNvPr id="1" name=""/>
        <p:cNvGrpSpPr/>
        <p:nvPr/>
      </p:nvGrpSpPr>
      <p:grpSpPr>
        <a:xfrm>
          <a:off x="0" y="0"/>
          <a:ext cx="0" cy="0"/>
          <a:chOff x="0" y="0"/>
          <a:chExt cx="0" cy="0"/>
        </a:xfrm>
      </p:grpSpPr>
      <p:sp>
        <p:nvSpPr>
          <p:cNvPr id="26" name="Text Placeholder 15">
            <a:extLst>
              <a:ext uri="{FF2B5EF4-FFF2-40B4-BE49-F238E27FC236}">
                <a16:creationId xmlns:a16="http://schemas.microsoft.com/office/drawing/2014/main" id="{2F12E8EB-C0A2-1240-B335-2C4F06D19EA6}"/>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7" name="Text Placeholder 15">
            <a:extLst>
              <a:ext uri="{FF2B5EF4-FFF2-40B4-BE49-F238E27FC236}">
                <a16:creationId xmlns:a16="http://schemas.microsoft.com/office/drawing/2014/main" id="{6ABDBCFF-0B83-E348-9B30-1EE391B6F8EC}"/>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8" name="Text Placeholder 11">
            <a:extLst>
              <a:ext uri="{FF2B5EF4-FFF2-40B4-BE49-F238E27FC236}">
                <a16:creationId xmlns:a16="http://schemas.microsoft.com/office/drawing/2014/main" id="{E1C81841-90EC-594F-82F9-380E547AFF91}"/>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9" name="Text Placeholder 15">
            <a:extLst>
              <a:ext uri="{FF2B5EF4-FFF2-40B4-BE49-F238E27FC236}">
                <a16:creationId xmlns:a16="http://schemas.microsoft.com/office/drawing/2014/main" id="{AB27FA8E-D92E-7742-A4D3-528C507EBEDE}"/>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0" name="Text Placeholder 15">
            <a:extLst>
              <a:ext uri="{FF2B5EF4-FFF2-40B4-BE49-F238E27FC236}">
                <a16:creationId xmlns:a16="http://schemas.microsoft.com/office/drawing/2014/main" id="{F750E98F-A039-F94D-AFF3-924596BB94F4}"/>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6" name="Text Placeholder 11">
            <a:extLst>
              <a:ext uri="{FF2B5EF4-FFF2-40B4-BE49-F238E27FC236}">
                <a16:creationId xmlns:a16="http://schemas.microsoft.com/office/drawing/2014/main" id="{D9BFA3A2-C45D-0442-B5DF-519ABFDC2C23}"/>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1" name="Rectangle 20">
            <a:extLst>
              <a:ext uri="{FF2B5EF4-FFF2-40B4-BE49-F238E27FC236}">
                <a16:creationId xmlns:a16="http://schemas.microsoft.com/office/drawing/2014/main" id="{C081AC52-A9F6-6D4E-B4EC-F966AF329318}"/>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a:extLst>
              <a:ext uri="{FF2B5EF4-FFF2-40B4-BE49-F238E27FC236}">
                <a16:creationId xmlns:a16="http://schemas.microsoft.com/office/drawing/2014/main" id="{B186E3F7-D8A5-E346-9E47-5AE4090C38E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9AC1C95F-078C-2A4B-AE6A-F4FEFC5CC1C2}"/>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606241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ouble Statistic Dark Blue">
    <p:bg>
      <p:bgPr>
        <a:solidFill>
          <a:srgbClr val="8DACC6"/>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FCD6ED89-91B9-DB49-8550-823F5535F4C5}"/>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9" name="Text Placeholder 15">
            <a:extLst>
              <a:ext uri="{FF2B5EF4-FFF2-40B4-BE49-F238E27FC236}">
                <a16:creationId xmlns:a16="http://schemas.microsoft.com/office/drawing/2014/main" id="{296269E5-883F-B247-AE97-D0433CC0A165}"/>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0" name="Text Placeholder 11">
            <a:extLst>
              <a:ext uri="{FF2B5EF4-FFF2-40B4-BE49-F238E27FC236}">
                <a16:creationId xmlns:a16="http://schemas.microsoft.com/office/drawing/2014/main" id="{F64D91CF-D9D0-4041-905E-A925FB705CFF}"/>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1" name="Text Placeholder 15">
            <a:extLst>
              <a:ext uri="{FF2B5EF4-FFF2-40B4-BE49-F238E27FC236}">
                <a16:creationId xmlns:a16="http://schemas.microsoft.com/office/drawing/2014/main" id="{35F1CBFA-D30F-2F45-B2BD-10D67B4698EA}"/>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2" name="Text Placeholder 15">
            <a:extLst>
              <a:ext uri="{FF2B5EF4-FFF2-40B4-BE49-F238E27FC236}">
                <a16:creationId xmlns:a16="http://schemas.microsoft.com/office/drawing/2014/main" id="{6726D714-EBF7-E943-A375-90016A42DF38}"/>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3" name="Text Placeholder 11">
            <a:extLst>
              <a:ext uri="{FF2B5EF4-FFF2-40B4-BE49-F238E27FC236}">
                <a16:creationId xmlns:a16="http://schemas.microsoft.com/office/drawing/2014/main" id="{CD9FBD9A-273C-D44A-9B9E-EED415E066B5}"/>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3" name="Rectangle 12">
            <a:extLst>
              <a:ext uri="{FF2B5EF4-FFF2-40B4-BE49-F238E27FC236}">
                <a16:creationId xmlns:a16="http://schemas.microsoft.com/office/drawing/2014/main" id="{754266BE-5BC5-B642-82B0-66329243D117}"/>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14715450-F0C4-2442-9ADC-3802FB20BC7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4CE0CDC6-3CCE-3241-94D2-B23A0C7E9A61}"/>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029198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ouble Statistic Light Green">
    <p:bg>
      <p:bgPr>
        <a:solidFill>
          <a:srgbClr val="BDDEAE"/>
        </a:solidFill>
        <a:effectLst/>
      </p:bgPr>
    </p:bg>
    <p:spTree>
      <p:nvGrpSpPr>
        <p:cNvPr id="1" name=""/>
        <p:cNvGrpSpPr/>
        <p:nvPr/>
      </p:nvGrpSpPr>
      <p:grpSpPr>
        <a:xfrm>
          <a:off x="0" y="0"/>
          <a:ext cx="0" cy="0"/>
          <a:chOff x="0" y="0"/>
          <a:chExt cx="0" cy="0"/>
        </a:xfrm>
      </p:grpSpPr>
      <p:sp>
        <p:nvSpPr>
          <p:cNvPr id="22" name="Text Placeholder 15">
            <a:extLst>
              <a:ext uri="{FF2B5EF4-FFF2-40B4-BE49-F238E27FC236}">
                <a16:creationId xmlns:a16="http://schemas.microsoft.com/office/drawing/2014/main" id="{E1D05EB4-D184-B04D-B084-1868730A034E}"/>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3" name="Text Placeholder 15">
            <a:extLst>
              <a:ext uri="{FF2B5EF4-FFF2-40B4-BE49-F238E27FC236}">
                <a16:creationId xmlns:a16="http://schemas.microsoft.com/office/drawing/2014/main" id="{F8BE04BC-F3EC-BD4B-BB22-05EE66D2B42A}"/>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5" name="Text Placeholder 11">
            <a:extLst>
              <a:ext uri="{FF2B5EF4-FFF2-40B4-BE49-F238E27FC236}">
                <a16:creationId xmlns:a16="http://schemas.microsoft.com/office/drawing/2014/main" id="{54826A89-3842-A343-B6A0-A6903EFADBB5}"/>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29" name="Text Placeholder 15">
            <a:extLst>
              <a:ext uri="{FF2B5EF4-FFF2-40B4-BE49-F238E27FC236}">
                <a16:creationId xmlns:a16="http://schemas.microsoft.com/office/drawing/2014/main" id="{0CE60468-F34E-2142-B41D-70349A455C14}"/>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0" name="Text Placeholder 15">
            <a:extLst>
              <a:ext uri="{FF2B5EF4-FFF2-40B4-BE49-F238E27FC236}">
                <a16:creationId xmlns:a16="http://schemas.microsoft.com/office/drawing/2014/main" id="{C0998654-EEE0-D841-9436-ACC570CC992C}"/>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1" name="Text Placeholder 11">
            <a:extLst>
              <a:ext uri="{FF2B5EF4-FFF2-40B4-BE49-F238E27FC236}">
                <a16:creationId xmlns:a16="http://schemas.microsoft.com/office/drawing/2014/main" id="{E9F8971F-6456-7D4D-96FD-4E640F49C1A5}"/>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Rectangle 16">
            <a:extLst>
              <a:ext uri="{FF2B5EF4-FFF2-40B4-BE49-F238E27FC236}">
                <a16:creationId xmlns:a16="http://schemas.microsoft.com/office/drawing/2014/main" id="{D6CBC031-2B81-2C42-B18E-1A6B61BE78D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6DF573A5-8389-7C43-9D64-C58D1E84F76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88BAF507-C47C-1841-8396-29014BE42654}"/>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219838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ouble Statistic Dark Green">
    <p:bg>
      <p:bgPr>
        <a:solidFill>
          <a:srgbClr val="45BC99"/>
        </a:solidFill>
        <a:effectLst/>
      </p:bgPr>
    </p:bg>
    <p:spTree>
      <p:nvGrpSpPr>
        <p:cNvPr id="1" name=""/>
        <p:cNvGrpSpPr/>
        <p:nvPr/>
      </p:nvGrpSpPr>
      <p:grpSpPr>
        <a:xfrm>
          <a:off x="0" y="0"/>
          <a:ext cx="0" cy="0"/>
          <a:chOff x="0" y="0"/>
          <a:chExt cx="0" cy="0"/>
        </a:xfrm>
      </p:grpSpPr>
      <p:sp>
        <p:nvSpPr>
          <p:cNvPr id="32" name="Text Placeholder 15">
            <a:extLst>
              <a:ext uri="{FF2B5EF4-FFF2-40B4-BE49-F238E27FC236}">
                <a16:creationId xmlns:a16="http://schemas.microsoft.com/office/drawing/2014/main" id="{EBA804F6-4757-204D-9B56-3A918B8F50F3}"/>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3" name="Text Placeholder 15">
            <a:extLst>
              <a:ext uri="{FF2B5EF4-FFF2-40B4-BE49-F238E27FC236}">
                <a16:creationId xmlns:a16="http://schemas.microsoft.com/office/drawing/2014/main" id="{59EAFB69-BDD0-1F40-8D1F-45D26D0EADA0}"/>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4" name="Text Placeholder 11">
            <a:extLst>
              <a:ext uri="{FF2B5EF4-FFF2-40B4-BE49-F238E27FC236}">
                <a16:creationId xmlns:a16="http://schemas.microsoft.com/office/drawing/2014/main" id="{CAB22327-F5E8-4E48-A8F1-16EC0DEFF862}"/>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5" name="Text Placeholder 15">
            <a:extLst>
              <a:ext uri="{FF2B5EF4-FFF2-40B4-BE49-F238E27FC236}">
                <a16:creationId xmlns:a16="http://schemas.microsoft.com/office/drawing/2014/main" id="{785FDBA6-2710-FB40-915C-AD9984BD6036}"/>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6" name="Text Placeholder 15">
            <a:extLst>
              <a:ext uri="{FF2B5EF4-FFF2-40B4-BE49-F238E27FC236}">
                <a16:creationId xmlns:a16="http://schemas.microsoft.com/office/drawing/2014/main" id="{2A41F55C-E56D-8F42-AEFB-5F4C444BBA13}"/>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7" name="Text Placeholder 11">
            <a:extLst>
              <a:ext uri="{FF2B5EF4-FFF2-40B4-BE49-F238E27FC236}">
                <a16:creationId xmlns:a16="http://schemas.microsoft.com/office/drawing/2014/main" id="{F9430C65-51AD-6B43-AA4C-01F3CA649B60}"/>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Rectangle 16">
            <a:extLst>
              <a:ext uri="{FF2B5EF4-FFF2-40B4-BE49-F238E27FC236}">
                <a16:creationId xmlns:a16="http://schemas.microsoft.com/office/drawing/2014/main" id="{D5F917B9-369A-6943-970D-EFE94A4C5C16}"/>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1EDDF8B0-AF97-4C43-B5A8-B91548FD9D0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AAD5D2D5-CC1C-EA44-8D24-EA8FA5382BCA}"/>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044581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Statistic Yellow">
    <p:bg>
      <p:bgPr>
        <a:solidFill>
          <a:srgbClr val="FFD274"/>
        </a:solidFill>
        <a:effectLst/>
      </p:bgPr>
    </p:bg>
    <p:spTree>
      <p:nvGrpSpPr>
        <p:cNvPr id="1" name=""/>
        <p:cNvGrpSpPr/>
        <p:nvPr/>
      </p:nvGrpSpPr>
      <p:grpSpPr>
        <a:xfrm>
          <a:off x="0" y="0"/>
          <a:ext cx="0" cy="0"/>
          <a:chOff x="0" y="0"/>
          <a:chExt cx="0" cy="0"/>
        </a:xfrm>
      </p:grpSpPr>
      <p:sp>
        <p:nvSpPr>
          <p:cNvPr id="36" name="Text Placeholder 15">
            <a:extLst>
              <a:ext uri="{FF2B5EF4-FFF2-40B4-BE49-F238E27FC236}">
                <a16:creationId xmlns:a16="http://schemas.microsoft.com/office/drawing/2014/main" id="{9FC69748-DDF9-6747-B4F1-14671D6C5E3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7" name="Text Placeholder 15">
            <a:extLst>
              <a:ext uri="{FF2B5EF4-FFF2-40B4-BE49-F238E27FC236}">
                <a16:creationId xmlns:a16="http://schemas.microsoft.com/office/drawing/2014/main" id="{571E07A6-2048-4741-92C2-8BF19BFA1CA0}"/>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8" name="Text Placeholder 11">
            <a:extLst>
              <a:ext uri="{FF2B5EF4-FFF2-40B4-BE49-F238E27FC236}">
                <a16:creationId xmlns:a16="http://schemas.microsoft.com/office/drawing/2014/main" id="{6C7F9A47-49AF-5844-9C74-55BB2A5DCE3C}"/>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9" name="Text Placeholder 15">
            <a:extLst>
              <a:ext uri="{FF2B5EF4-FFF2-40B4-BE49-F238E27FC236}">
                <a16:creationId xmlns:a16="http://schemas.microsoft.com/office/drawing/2014/main" id="{7B04CE53-7537-C24B-B39D-A545BF66AD41}"/>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40" name="Text Placeholder 15">
            <a:extLst>
              <a:ext uri="{FF2B5EF4-FFF2-40B4-BE49-F238E27FC236}">
                <a16:creationId xmlns:a16="http://schemas.microsoft.com/office/drawing/2014/main" id="{4825104A-275D-504A-9BCF-90884D83AB83}"/>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1" name="Text Placeholder 11">
            <a:extLst>
              <a:ext uri="{FF2B5EF4-FFF2-40B4-BE49-F238E27FC236}">
                <a16:creationId xmlns:a16="http://schemas.microsoft.com/office/drawing/2014/main" id="{415F7E49-B3A5-E748-BA57-C8B5FE2AA4C3}"/>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6" name="Rectangle 15">
            <a:extLst>
              <a:ext uri="{FF2B5EF4-FFF2-40B4-BE49-F238E27FC236}">
                <a16:creationId xmlns:a16="http://schemas.microsoft.com/office/drawing/2014/main" id="{DE7BF66C-866C-7F46-9C59-F91806C383F7}"/>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BCF02E96-7BDF-C34F-A180-126CB78292D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7C229EE1-972E-9D40-842C-CC575AB9E966}"/>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3456307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ouble Statistic Grey">
    <p:bg>
      <p:bgPr>
        <a:solidFill>
          <a:srgbClr val="ACAEA7"/>
        </a:solidFill>
        <a:effectLst/>
      </p:bgPr>
    </p:bg>
    <p:spTree>
      <p:nvGrpSpPr>
        <p:cNvPr id="1" name=""/>
        <p:cNvGrpSpPr/>
        <p:nvPr/>
      </p:nvGrpSpPr>
      <p:grpSpPr>
        <a:xfrm>
          <a:off x="0" y="0"/>
          <a:ext cx="0" cy="0"/>
          <a:chOff x="0" y="0"/>
          <a:chExt cx="0" cy="0"/>
        </a:xfrm>
      </p:grpSpPr>
      <p:sp>
        <p:nvSpPr>
          <p:cNvPr id="32" name="Text Placeholder 15">
            <a:extLst>
              <a:ext uri="{FF2B5EF4-FFF2-40B4-BE49-F238E27FC236}">
                <a16:creationId xmlns:a16="http://schemas.microsoft.com/office/drawing/2014/main" id="{EF4F6764-BA3F-6F47-BBFC-5F287103A038}"/>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3" name="Text Placeholder 15">
            <a:extLst>
              <a:ext uri="{FF2B5EF4-FFF2-40B4-BE49-F238E27FC236}">
                <a16:creationId xmlns:a16="http://schemas.microsoft.com/office/drawing/2014/main" id="{1B08EC2E-AC20-6C48-AD4D-3AB0D62557B1}"/>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4" name="Text Placeholder 11">
            <a:extLst>
              <a:ext uri="{FF2B5EF4-FFF2-40B4-BE49-F238E27FC236}">
                <a16:creationId xmlns:a16="http://schemas.microsoft.com/office/drawing/2014/main" id="{9EDF4B47-6453-7248-BF9A-6F1482C8FD8F}"/>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5" name="Text Placeholder 15">
            <a:extLst>
              <a:ext uri="{FF2B5EF4-FFF2-40B4-BE49-F238E27FC236}">
                <a16:creationId xmlns:a16="http://schemas.microsoft.com/office/drawing/2014/main" id="{7A135BA4-3AA4-D249-80A6-C97C70FC7A66}"/>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6" name="Text Placeholder 15">
            <a:extLst>
              <a:ext uri="{FF2B5EF4-FFF2-40B4-BE49-F238E27FC236}">
                <a16:creationId xmlns:a16="http://schemas.microsoft.com/office/drawing/2014/main" id="{00FFDBDD-13DA-D448-9F03-62560A0B9CAD}"/>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7" name="Text Placeholder 11">
            <a:extLst>
              <a:ext uri="{FF2B5EF4-FFF2-40B4-BE49-F238E27FC236}">
                <a16:creationId xmlns:a16="http://schemas.microsoft.com/office/drawing/2014/main" id="{5F30E653-80BF-F34A-BE98-4714F81EE6F7}"/>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Rectangle 16">
            <a:extLst>
              <a:ext uri="{FF2B5EF4-FFF2-40B4-BE49-F238E27FC236}">
                <a16:creationId xmlns:a16="http://schemas.microsoft.com/office/drawing/2014/main" id="{585D2FA3-48DE-4E48-81EF-05ED8A95B08F}"/>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ADBEA353-994A-6A43-A2F6-4F39975A6FF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C1565A2B-C21D-444F-A936-B5683C8C3BA2}"/>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109249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ouble Statistic Purple">
    <p:bg>
      <p:bgPr>
        <a:solidFill>
          <a:srgbClr val="50287D">
            <a:alpha val="30000"/>
          </a:srgbClr>
        </a:solidFill>
        <a:effectLst/>
      </p:bgPr>
    </p:bg>
    <p:spTree>
      <p:nvGrpSpPr>
        <p:cNvPr id="1" name=""/>
        <p:cNvGrpSpPr/>
        <p:nvPr/>
      </p:nvGrpSpPr>
      <p:grpSpPr>
        <a:xfrm>
          <a:off x="0" y="0"/>
          <a:ext cx="0" cy="0"/>
          <a:chOff x="0" y="0"/>
          <a:chExt cx="0" cy="0"/>
        </a:xfrm>
      </p:grpSpPr>
      <p:sp>
        <p:nvSpPr>
          <p:cNvPr id="38" name="Text Placeholder 15">
            <a:extLst>
              <a:ext uri="{FF2B5EF4-FFF2-40B4-BE49-F238E27FC236}">
                <a16:creationId xmlns:a16="http://schemas.microsoft.com/office/drawing/2014/main" id="{5F69C210-5B55-724B-8A7A-4B3D3405A43E}"/>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9" name="Text Placeholder 15">
            <a:extLst>
              <a:ext uri="{FF2B5EF4-FFF2-40B4-BE49-F238E27FC236}">
                <a16:creationId xmlns:a16="http://schemas.microsoft.com/office/drawing/2014/main" id="{FC9C61B8-9FED-7A4F-9850-30642031E72B}"/>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0" name="Text Placeholder 11">
            <a:extLst>
              <a:ext uri="{FF2B5EF4-FFF2-40B4-BE49-F238E27FC236}">
                <a16:creationId xmlns:a16="http://schemas.microsoft.com/office/drawing/2014/main" id="{41DD7848-3500-F54A-914B-8854AF340BDE}"/>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41" name="Text Placeholder 15">
            <a:extLst>
              <a:ext uri="{FF2B5EF4-FFF2-40B4-BE49-F238E27FC236}">
                <a16:creationId xmlns:a16="http://schemas.microsoft.com/office/drawing/2014/main" id="{BB2E863B-D0D9-BB49-8474-E04A2CD645D8}"/>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42" name="Text Placeholder 15">
            <a:extLst>
              <a:ext uri="{FF2B5EF4-FFF2-40B4-BE49-F238E27FC236}">
                <a16:creationId xmlns:a16="http://schemas.microsoft.com/office/drawing/2014/main" id="{37EE0F6F-DE39-614E-8FAE-376DCF5BCA1A}"/>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43" name="Text Placeholder 11">
            <a:extLst>
              <a:ext uri="{FF2B5EF4-FFF2-40B4-BE49-F238E27FC236}">
                <a16:creationId xmlns:a16="http://schemas.microsoft.com/office/drawing/2014/main" id="{D525DEF5-584C-5B4C-ACBE-524A184450DA}"/>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7" name="Rectangle 16">
            <a:extLst>
              <a:ext uri="{FF2B5EF4-FFF2-40B4-BE49-F238E27FC236}">
                <a16:creationId xmlns:a16="http://schemas.microsoft.com/office/drawing/2014/main" id="{3D39E252-C6D0-104A-91AD-D229E222FAD0}"/>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EA3B3E2A-4034-2E46-A0AE-6E868AE8023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59E3E6F3-DAB0-FB40-9B89-944B2EF2171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28454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ouble Statistic Light Blue">
    <p:bg>
      <p:bgPr>
        <a:solidFill>
          <a:srgbClr val="A7DBF1"/>
        </a:solidFill>
        <a:effectLst/>
      </p:bgPr>
    </p:bg>
    <p:spTree>
      <p:nvGrpSpPr>
        <p:cNvPr id="1" name=""/>
        <p:cNvGrpSpPr/>
        <p:nvPr/>
      </p:nvGrpSpPr>
      <p:grpSpPr>
        <a:xfrm>
          <a:off x="0" y="0"/>
          <a:ext cx="0" cy="0"/>
          <a:chOff x="0" y="0"/>
          <a:chExt cx="0" cy="0"/>
        </a:xfrm>
      </p:grpSpPr>
      <p:sp>
        <p:nvSpPr>
          <p:cNvPr id="30" name="Text Placeholder 15">
            <a:extLst>
              <a:ext uri="{FF2B5EF4-FFF2-40B4-BE49-F238E27FC236}">
                <a16:creationId xmlns:a16="http://schemas.microsoft.com/office/drawing/2014/main" id="{7A992095-DD87-584B-BA65-DDE5838EEF01}"/>
              </a:ext>
            </a:extLst>
          </p:cNvPr>
          <p:cNvSpPr>
            <a:spLocks noGrp="1"/>
          </p:cNvSpPr>
          <p:nvPr>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1" name="Text Placeholder 15">
            <a:extLst>
              <a:ext uri="{FF2B5EF4-FFF2-40B4-BE49-F238E27FC236}">
                <a16:creationId xmlns:a16="http://schemas.microsoft.com/office/drawing/2014/main" id="{FE9B4255-17A2-3845-AADF-A0A0AF61E583}"/>
              </a:ext>
            </a:extLst>
          </p:cNvPr>
          <p:cNvSpPr>
            <a:spLocks noGrp="1"/>
          </p:cNvSpPr>
          <p:nvPr>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2" name="Text Placeholder 11">
            <a:extLst>
              <a:ext uri="{FF2B5EF4-FFF2-40B4-BE49-F238E27FC236}">
                <a16:creationId xmlns:a16="http://schemas.microsoft.com/office/drawing/2014/main" id="{C40677C2-E08E-1044-B81A-063C66A4D8F9}"/>
              </a:ext>
            </a:extLst>
          </p:cNvPr>
          <p:cNvSpPr>
            <a:spLocks noGrp="1"/>
          </p:cNvSpPr>
          <p:nvPr>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33" name="Text Placeholder 15">
            <a:extLst>
              <a:ext uri="{FF2B5EF4-FFF2-40B4-BE49-F238E27FC236}">
                <a16:creationId xmlns:a16="http://schemas.microsoft.com/office/drawing/2014/main" id="{6B9E652F-364B-9440-B0FF-5D08A07A9299}"/>
              </a:ext>
            </a:extLst>
          </p:cNvPr>
          <p:cNvSpPr>
            <a:spLocks noGrp="1"/>
          </p:cNvSpPr>
          <p:nvPr>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34" name="Text Placeholder 15">
            <a:extLst>
              <a:ext uri="{FF2B5EF4-FFF2-40B4-BE49-F238E27FC236}">
                <a16:creationId xmlns:a16="http://schemas.microsoft.com/office/drawing/2014/main" id="{A536057B-667E-0F42-944C-95EA0C95A4A6}"/>
              </a:ext>
            </a:extLst>
          </p:cNvPr>
          <p:cNvSpPr>
            <a:spLocks noGrp="1"/>
          </p:cNvSpPr>
          <p:nvPr>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35" name="Text Placeholder 11">
            <a:extLst>
              <a:ext uri="{FF2B5EF4-FFF2-40B4-BE49-F238E27FC236}">
                <a16:creationId xmlns:a16="http://schemas.microsoft.com/office/drawing/2014/main" id="{59E2C7A1-C86A-C941-9F61-3F35E20D352A}"/>
              </a:ext>
            </a:extLst>
          </p:cNvPr>
          <p:cNvSpPr>
            <a:spLocks noGrp="1"/>
          </p:cNvSpPr>
          <p:nvPr>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Tree>
    <p:extLst>
      <p:ext uri="{BB962C8B-B14F-4D97-AF65-F5344CB8AC3E}">
        <p14:creationId xmlns:p14="http://schemas.microsoft.com/office/powerpoint/2010/main" val="346594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Plain Purple">
    <p:bg>
      <p:bgPr>
        <a:solidFill>
          <a:srgbClr val="50287D">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Logo&#10;&#10;Description automatically generated">
            <a:extLst>
              <a:ext uri="{FF2B5EF4-FFF2-40B4-BE49-F238E27FC236}">
                <a16:creationId xmlns:a16="http://schemas.microsoft.com/office/drawing/2014/main" id="{F13F759B-AC16-3549-A670-A04BAC12821E}"/>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4570630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ouble Statistic Orange">
    <p:bg>
      <p:bgPr>
        <a:solidFill>
          <a:srgbClr val="E8954C"/>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A646773A-50E2-EE41-A014-C99099B003CF}"/>
              </a:ext>
            </a:extLst>
          </p:cNvPr>
          <p:cNvSpPr>
            <a:spLocks noGrp="1"/>
          </p:cNvSpPr>
          <p:nvPr userDrawn="1">
            <p:ph type="body" sz="quarter" idx="15" hasCustomPrompt="1"/>
          </p:nvPr>
        </p:nvSpPr>
        <p:spPr>
          <a:xfrm>
            <a:off x="1067288" y="2076826"/>
            <a:ext cx="4370986"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13" name="Text Placeholder 15">
            <a:extLst>
              <a:ext uri="{FF2B5EF4-FFF2-40B4-BE49-F238E27FC236}">
                <a16:creationId xmlns:a16="http://schemas.microsoft.com/office/drawing/2014/main" id="{B325525D-B576-DE47-B5F4-715CE9FC705B}"/>
              </a:ext>
            </a:extLst>
          </p:cNvPr>
          <p:cNvSpPr>
            <a:spLocks noGrp="1"/>
          </p:cNvSpPr>
          <p:nvPr userDrawn="1">
            <p:ph type="body" sz="quarter" idx="16" hasCustomPrompt="1"/>
          </p:nvPr>
        </p:nvSpPr>
        <p:spPr>
          <a:xfrm>
            <a:off x="1067287"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18" name="Text Placeholder 11">
            <a:extLst>
              <a:ext uri="{FF2B5EF4-FFF2-40B4-BE49-F238E27FC236}">
                <a16:creationId xmlns:a16="http://schemas.microsoft.com/office/drawing/2014/main" id="{422A3369-83DE-4341-82D6-30F61B21DE52}"/>
              </a:ext>
            </a:extLst>
          </p:cNvPr>
          <p:cNvSpPr>
            <a:spLocks noGrp="1"/>
          </p:cNvSpPr>
          <p:nvPr userDrawn="1">
            <p:ph type="body" sz="quarter" idx="14"/>
          </p:nvPr>
        </p:nvSpPr>
        <p:spPr>
          <a:xfrm>
            <a:off x="1067288"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
        <p:nvSpPr>
          <p:cNvPr id="19" name="Text Placeholder 15">
            <a:extLst>
              <a:ext uri="{FF2B5EF4-FFF2-40B4-BE49-F238E27FC236}">
                <a16:creationId xmlns:a16="http://schemas.microsoft.com/office/drawing/2014/main" id="{864C1CCE-02A6-DA47-843E-012DAF38A928}"/>
              </a:ext>
            </a:extLst>
          </p:cNvPr>
          <p:cNvSpPr>
            <a:spLocks noGrp="1"/>
          </p:cNvSpPr>
          <p:nvPr userDrawn="1">
            <p:ph type="body" sz="quarter" idx="17" hasCustomPrompt="1"/>
          </p:nvPr>
        </p:nvSpPr>
        <p:spPr>
          <a:xfrm>
            <a:off x="6607475" y="2076826"/>
            <a:ext cx="4370985" cy="577081"/>
          </a:xfrm>
        </p:spPr>
        <p:txBody>
          <a:bodyPr wrap="square">
            <a:spAutoFit/>
          </a:bodyPr>
          <a:lstStyle>
            <a:lvl1pPr marL="0" indent="0" algn="l">
              <a:buNone/>
              <a:defRPr sz="3500">
                <a:solidFill>
                  <a:srgbClr val="50287D"/>
                </a:solidFill>
                <a:latin typeface="Cooper Black" panose="0208090404030B020404" pitchFamily="18" charset="77"/>
              </a:defRPr>
            </a:lvl1pPr>
          </a:lstStyle>
          <a:p>
            <a:pPr lvl="0"/>
            <a:r>
              <a:rPr lang="en-US" dirty="0"/>
              <a:t>Stat subhead</a:t>
            </a:r>
          </a:p>
        </p:txBody>
      </p:sp>
      <p:sp>
        <p:nvSpPr>
          <p:cNvPr id="20" name="Text Placeholder 15">
            <a:extLst>
              <a:ext uri="{FF2B5EF4-FFF2-40B4-BE49-F238E27FC236}">
                <a16:creationId xmlns:a16="http://schemas.microsoft.com/office/drawing/2014/main" id="{AEAF4EDA-42C2-344B-90EE-6520762A702E}"/>
              </a:ext>
            </a:extLst>
          </p:cNvPr>
          <p:cNvSpPr>
            <a:spLocks noGrp="1"/>
          </p:cNvSpPr>
          <p:nvPr userDrawn="1">
            <p:ph type="body" sz="quarter" idx="18" hasCustomPrompt="1"/>
          </p:nvPr>
        </p:nvSpPr>
        <p:spPr>
          <a:xfrm>
            <a:off x="6607475" y="1214329"/>
            <a:ext cx="2488889" cy="923330"/>
          </a:xfrm>
        </p:spPr>
        <p:txBody>
          <a:bodyPr wrap="square" anchor="b" anchorCtr="0">
            <a:spAutoFit/>
          </a:bodyPr>
          <a:lstStyle>
            <a:lvl1pPr marL="0" indent="0" algn="l">
              <a:buNone/>
              <a:defRPr sz="6000">
                <a:solidFill>
                  <a:srgbClr val="50287D"/>
                </a:solidFill>
                <a:latin typeface="Cooper Black" panose="0208090404030B020404" pitchFamily="18" charset="77"/>
              </a:defRPr>
            </a:lvl1pPr>
          </a:lstStyle>
          <a:p>
            <a:pPr lvl="0"/>
            <a:r>
              <a:rPr lang="en-US" dirty="0"/>
              <a:t>XX%</a:t>
            </a:r>
          </a:p>
        </p:txBody>
      </p:sp>
      <p:sp>
        <p:nvSpPr>
          <p:cNvPr id="21" name="Text Placeholder 11">
            <a:extLst>
              <a:ext uri="{FF2B5EF4-FFF2-40B4-BE49-F238E27FC236}">
                <a16:creationId xmlns:a16="http://schemas.microsoft.com/office/drawing/2014/main" id="{4CB47650-5A5D-E045-9CA3-239DD8B27FDF}"/>
              </a:ext>
            </a:extLst>
          </p:cNvPr>
          <p:cNvSpPr>
            <a:spLocks noGrp="1"/>
          </p:cNvSpPr>
          <p:nvPr userDrawn="1">
            <p:ph type="body" sz="quarter" idx="19"/>
          </p:nvPr>
        </p:nvSpPr>
        <p:spPr>
          <a:xfrm>
            <a:off x="6607476" y="2769996"/>
            <a:ext cx="4620820" cy="460319"/>
          </a:xfrm>
        </p:spPr>
        <p:txBody>
          <a:bodyPr wrap="square">
            <a:spAutoFit/>
          </a:bodyPr>
          <a:lstStyle>
            <a:lvl1pPr marL="0" indent="0">
              <a:lnSpc>
                <a:spcPts val="3000"/>
              </a:lnSpc>
              <a:buNone/>
              <a:defRPr sz="2400">
                <a:solidFill>
                  <a:srgbClr val="50287D"/>
                </a:solidFill>
              </a:defRPr>
            </a:lvl1pPr>
            <a:lvl2pPr>
              <a:lnSpc>
                <a:spcPts val="3000"/>
              </a:lnSpc>
              <a:defRPr sz="2400"/>
            </a:lvl2pPr>
          </a:lstStyle>
          <a:p>
            <a:pPr lvl="0"/>
            <a:r>
              <a:rPr lang="en-US" dirty="0"/>
              <a:t>Click to edit Master text styles</a:t>
            </a:r>
          </a:p>
        </p:txBody>
      </p:sp>
    </p:spTree>
    <p:extLst>
      <p:ext uri="{BB962C8B-B14F-4D97-AF65-F5344CB8AC3E}">
        <p14:creationId xmlns:p14="http://schemas.microsoft.com/office/powerpoint/2010/main" val="1420314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 Icons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62330792-013B-4F4D-9377-5D9CF9944AD1}"/>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5">
            <a:extLst>
              <a:ext uri="{FF2B5EF4-FFF2-40B4-BE49-F238E27FC236}">
                <a16:creationId xmlns:a16="http://schemas.microsoft.com/office/drawing/2014/main" id="{31B7F7B7-0499-674D-95DA-2EF62528D2BB}"/>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7" name="Text Placeholder 15">
            <a:extLst>
              <a:ext uri="{FF2B5EF4-FFF2-40B4-BE49-F238E27FC236}">
                <a16:creationId xmlns:a16="http://schemas.microsoft.com/office/drawing/2014/main" id="{8A2B7AB0-3776-6F48-B92C-269E1B927393}"/>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9" name="Text Placeholder 15">
            <a:extLst>
              <a:ext uri="{FF2B5EF4-FFF2-40B4-BE49-F238E27FC236}">
                <a16:creationId xmlns:a16="http://schemas.microsoft.com/office/drawing/2014/main" id="{34EEB43C-EB32-A340-BA49-EDF901402123}"/>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0" name="Text Placeholder 15">
            <a:extLst>
              <a:ext uri="{FF2B5EF4-FFF2-40B4-BE49-F238E27FC236}">
                <a16:creationId xmlns:a16="http://schemas.microsoft.com/office/drawing/2014/main" id="{54679A29-C5C2-4647-9E77-EEEDB134F98D}"/>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D7921B53-8A67-FB41-88C0-AF5FF4A5BCBF}"/>
              </a:ext>
            </a:extLst>
          </p:cNvPr>
          <p:cNvSpPr>
            <a:spLocks noGrp="1"/>
          </p:cNvSpPr>
          <p:nvPr>
            <p:ph type="pic" sz="quarter" idx="27" hasCustomPrompt="1"/>
          </p:nvPr>
        </p:nvSpPr>
        <p:spPr>
          <a:xfrm>
            <a:off x="790835" y="1788422"/>
            <a:ext cx="1112108" cy="1112108"/>
          </a:xfrm>
          <a:prstGeom prst="ellipse">
            <a:avLst/>
          </a:prstGeom>
          <a:solidFill>
            <a:srgbClr val="D8D2E1">
              <a:alpha val="0"/>
            </a:srgbClr>
          </a:solidFill>
        </p:spPr>
        <p:txBody>
          <a:bodyPr/>
          <a:lstStyle/>
          <a:p>
            <a:r>
              <a:rPr lang="en-US" dirty="0"/>
              <a:t> </a:t>
            </a:r>
          </a:p>
        </p:txBody>
      </p:sp>
      <p:sp>
        <p:nvSpPr>
          <p:cNvPr id="13" name="Picture Placeholder 10">
            <a:extLst>
              <a:ext uri="{FF2B5EF4-FFF2-40B4-BE49-F238E27FC236}">
                <a16:creationId xmlns:a16="http://schemas.microsoft.com/office/drawing/2014/main" id="{C12D0597-BE7D-6841-9156-BD6032DF5AAB}"/>
              </a:ext>
            </a:extLst>
          </p:cNvPr>
          <p:cNvSpPr>
            <a:spLocks noGrp="1"/>
          </p:cNvSpPr>
          <p:nvPr>
            <p:ph type="pic" sz="quarter" idx="28" hasCustomPrompt="1"/>
          </p:nvPr>
        </p:nvSpPr>
        <p:spPr>
          <a:xfrm>
            <a:off x="6197722" y="1788422"/>
            <a:ext cx="1112108" cy="1112108"/>
          </a:xfrm>
          <a:prstGeom prst="ellipse">
            <a:avLst/>
          </a:prstGeom>
          <a:solidFill>
            <a:srgbClr val="D8D2E1">
              <a:alpha val="0"/>
            </a:srgbClr>
          </a:solidFill>
        </p:spPr>
        <p:txBody>
          <a:bodyPr/>
          <a:lstStyle/>
          <a:p>
            <a:r>
              <a:rPr lang="en-US" dirty="0"/>
              <a:t> </a:t>
            </a:r>
          </a:p>
        </p:txBody>
      </p:sp>
      <p:sp>
        <p:nvSpPr>
          <p:cNvPr id="24" name="Rectangle 23">
            <a:extLst>
              <a:ext uri="{FF2B5EF4-FFF2-40B4-BE49-F238E27FC236}">
                <a16:creationId xmlns:a16="http://schemas.microsoft.com/office/drawing/2014/main" id="{D44468CC-89C2-9C46-A12D-65B76A39F1CB}"/>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518861C9-F2D5-6A49-A7DD-E6F0D7F8B97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0FB4081C-046F-9F4F-8C9F-D0A3182D3A98}"/>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807722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 Icons Dark Blue">
    <p:bg>
      <p:bgPr>
        <a:solidFill>
          <a:srgbClr val="8DACC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AB1D3A-8605-FC44-A2ED-840D02E1225A}"/>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D7D40838-5AA0-B341-865B-C3C8F6D23549}"/>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8" name="Text Placeholder 15">
            <a:extLst>
              <a:ext uri="{FF2B5EF4-FFF2-40B4-BE49-F238E27FC236}">
                <a16:creationId xmlns:a16="http://schemas.microsoft.com/office/drawing/2014/main" id="{D12DB490-9218-9B49-B755-54082FDE9F14}"/>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9" name="Text Placeholder 15">
            <a:extLst>
              <a:ext uri="{FF2B5EF4-FFF2-40B4-BE49-F238E27FC236}">
                <a16:creationId xmlns:a16="http://schemas.microsoft.com/office/drawing/2014/main" id="{FCB8A6B0-901F-854B-AE5B-14878C62E46C}"/>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4" name="Picture Placeholder 10">
            <a:extLst>
              <a:ext uri="{FF2B5EF4-FFF2-40B4-BE49-F238E27FC236}">
                <a16:creationId xmlns:a16="http://schemas.microsoft.com/office/drawing/2014/main" id="{52CAAFED-2F4F-3749-94E0-AF1A1D49D00C}"/>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6" name="Picture Placeholder 10">
            <a:extLst>
              <a:ext uri="{FF2B5EF4-FFF2-40B4-BE49-F238E27FC236}">
                <a16:creationId xmlns:a16="http://schemas.microsoft.com/office/drawing/2014/main" id="{A9B3DC14-A332-0B43-B7E7-451188545055}"/>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6" name="Rectangle 25">
            <a:extLst>
              <a:ext uri="{FF2B5EF4-FFF2-40B4-BE49-F238E27FC236}">
                <a16:creationId xmlns:a16="http://schemas.microsoft.com/office/drawing/2014/main" id="{B6EFA569-7FC9-8240-92AD-D6212866A6F2}"/>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lide Number Placeholder 5">
            <a:extLst>
              <a:ext uri="{FF2B5EF4-FFF2-40B4-BE49-F238E27FC236}">
                <a16:creationId xmlns:a16="http://schemas.microsoft.com/office/drawing/2014/main" id="{04D0E681-9851-314E-83F3-96826D12045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FD7DFA60-1BF3-014A-8320-85B04B71F04A}"/>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338812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Icons Light Green">
    <p:bg>
      <p:bgPr>
        <a:solidFill>
          <a:srgbClr val="BDDEAE"/>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B93F514-8C1E-2946-80E6-AF737062573E}"/>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14D8D33C-D899-D14A-AED2-197358ADCE25}"/>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592BDAF4-C565-7A44-9B25-2D0AF7FA4923}"/>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3" name="Text Placeholder 15">
            <a:extLst>
              <a:ext uri="{FF2B5EF4-FFF2-40B4-BE49-F238E27FC236}">
                <a16:creationId xmlns:a16="http://schemas.microsoft.com/office/drawing/2014/main" id="{2BA8B535-3CC5-184B-B0B6-5DD064F74868}"/>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4" name="Text Placeholder 15">
            <a:extLst>
              <a:ext uri="{FF2B5EF4-FFF2-40B4-BE49-F238E27FC236}">
                <a16:creationId xmlns:a16="http://schemas.microsoft.com/office/drawing/2014/main" id="{FBF368C2-95B3-4046-9699-8CFB39C052F1}"/>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11259D10-245E-534B-9D26-52D15C4D9B5A}"/>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25AB9742-BD3B-CD4F-854D-69023E00208E}"/>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2" name="Rectangle 21">
            <a:extLst>
              <a:ext uri="{FF2B5EF4-FFF2-40B4-BE49-F238E27FC236}">
                <a16:creationId xmlns:a16="http://schemas.microsoft.com/office/drawing/2014/main" id="{D619A309-C33D-F746-A4DD-E096EAD4D4AC}"/>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E2EB3EB0-E11E-124F-88AA-EF96B956431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FADD69D6-231F-0640-BA76-EA00B0A1F59A}"/>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6249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 Icons Dark Green">
    <p:bg>
      <p:bgPr>
        <a:solidFill>
          <a:srgbClr val="45BC99"/>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D1E51B5-1A79-A746-8C71-C4D968C9B653}"/>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5">
            <a:extLst>
              <a:ext uri="{FF2B5EF4-FFF2-40B4-BE49-F238E27FC236}">
                <a16:creationId xmlns:a16="http://schemas.microsoft.com/office/drawing/2014/main" id="{3D45366B-E9FE-F948-B148-22CD3CCBE2F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7" name="Text Placeholder 15">
            <a:extLst>
              <a:ext uri="{FF2B5EF4-FFF2-40B4-BE49-F238E27FC236}">
                <a16:creationId xmlns:a16="http://schemas.microsoft.com/office/drawing/2014/main" id="{C0922C5C-F28E-F047-981B-B7DC79952E8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9" name="Text Placeholder 15">
            <a:extLst>
              <a:ext uri="{FF2B5EF4-FFF2-40B4-BE49-F238E27FC236}">
                <a16:creationId xmlns:a16="http://schemas.microsoft.com/office/drawing/2014/main" id="{1CD6BF55-0B5F-3746-866F-BA2FE68AE506}"/>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567D60BA-C6F7-9A4B-8732-6BB23EE4A964}"/>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6" name="Picture Placeholder 10">
            <a:extLst>
              <a:ext uri="{FF2B5EF4-FFF2-40B4-BE49-F238E27FC236}">
                <a16:creationId xmlns:a16="http://schemas.microsoft.com/office/drawing/2014/main" id="{E9A8DFFE-6FAA-424B-94E5-1134F7840FB9}"/>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27" name="Picture Placeholder 10">
            <a:extLst>
              <a:ext uri="{FF2B5EF4-FFF2-40B4-BE49-F238E27FC236}">
                <a16:creationId xmlns:a16="http://schemas.microsoft.com/office/drawing/2014/main" id="{5F5E9B14-9767-9F4E-A77C-908BF2FE7E6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3" name="Rectangle 22">
            <a:extLst>
              <a:ext uri="{FF2B5EF4-FFF2-40B4-BE49-F238E27FC236}">
                <a16:creationId xmlns:a16="http://schemas.microsoft.com/office/drawing/2014/main" id="{F181A7A8-C893-5A48-AD6B-AC3383C630E4}"/>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AFF8781C-3B6F-9847-9863-C15D274F48AC}"/>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6B8D6B71-105A-5640-BD4D-788B8FE5C7A3}"/>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557134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Icons Yellow">
    <p:bg>
      <p:bgPr>
        <a:solidFill>
          <a:srgbClr val="FFD274"/>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3DC5998-1EF4-2147-8FB1-4F54949965F6}"/>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994306C0-BC06-834E-A4F5-4DDAB85F0DB4}"/>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37E437C9-F5B9-4B44-B4B8-FED9C234A9EB}"/>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30A96068-BE7C-F040-8DFF-298D375097CA}"/>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644B5896-4454-E041-93F3-D64575F327A3}"/>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7D898C23-AD18-F74E-A5ED-C2C9251F0A8A}"/>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A22433ED-A131-174B-80BB-E2167D957AE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3" name="Rectangle 22">
            <a:extLst>
              <a:ext uri="{FF2B5EF4-FFF2-40B4-BE49-F238E27FC236}">
                <a16:creationId xmlns:a16="http://schemas.microsoft.com/office/drawing/2014/main" id="{DEBC3721-AAE1-224D-B03E-1EDF2FA800B8}"/>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03BFA31F-4208-9E48-AA91-D0218472EB5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C0384207-ECE4-7346-94BD-8579C2106F8C}"/>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32588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 Icons Grey">
    <p:bg>
      <p:bgPr>
        <a:solidFill>
          <a:srgbClr val="ACAEA7"/>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549D2B-5616-4647-BF79-D79323973FD4}"/>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85269E41-5AF3-EE46-AD84-5DB8455C038B}"/>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C1F172C7-7F03-EB4B-80A5-B4841AA8F32A}"/>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D69DFBD7-1F06-0948-BD04-BB02762103C2}"/>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8ABF6501-BC27-4042-8C55-BAB78333F165}"/>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D93ED32F-1276-724B-8FD5-29AB2E120552}"/>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EEBE5EE8-0425-8C4E-B581-8D0346587C29}"/>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3" name="Rectangle 22">
            <a:extLst>
              <a:ext uri="{FF2B5EF4-FFF2-40B4-BE49-F238E27FC236}">
                <a16:creationId xmlns:a16="http://schemas.microsoft.com/office/drawing/2014/main" id="{F6FD6036-C9EC-D443-A83B-10F7B6C1EFD2}"/>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405A8789-4D63-FE44-871A-F17B556B88C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8D976934-2614-8A4C-8AAC-202BA808257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755506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Icons Purple">
    <p:bg>
      <p:bgPr>
        <a:solidFill>
          <a:srgbClr val="50287D">
            <a:alpha val="30000"/>
          </a:srgbClr>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08641C0-4F28-2341-982C-937EC5180DB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7" name="Text Placeholder 15">
            <a:extLst>
              <a:ext uri="{FF2B5EF4-FFF2-40B4-BE49-F238E27FC236}">
                <a16:creationId xmlns:a16="http://schemas.microsoft.com/office/drawing/2014/main" id="{8D34DBE4-5E6B-1C45-AAFE-59F4EFFBD117}"/>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E5C025AE-D3AB-174B-B246-9D7A0A1F0EA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20" name="Text Placeholder 15">
            <a:extLst>
              <a:ext uri="{FF2B5EF4-FFF2-40B4-BE49-F238E27FC236}">
                <a16:creationId xmlns:a16="http://schemas.microsoft.com/office/drawing/2014/main" id="{56FDEEE5-4C74-D147-B97D-E97D9FDE6861}"/>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1" name="Text Placeholder 15">
            <a:extLst>
              <a:ext uri="{FF2B5EF4-FFF2-40B4-BE49-F238E27FC236}">
                <a16:creationId xmlns:a16="http://schemas.microsoft.com/office/drawing/2014/main" id="{249F2525-DB62-C74C-9A63-2594E3DF30FD}"/>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2" name="Picture Placeholder 10">
            <a:extLst>
              <a:ext uri="{FF2B5EF4-FFF2-40B4-BE49-F238E27FC236}">
                <a16:creationId xmlns:a16="http://schemas.microsoft.com/office/drawing/2014/main" id="{1E5EF057-C657-CF4C-8E36-883FFB90CFD3}"/>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3" name="Picture Placeholder 10">
            <a:extLst>
              <a:ext uri="{FF2B5EF4-FFF2-40B4-BE49-F238E27FC236}">
                <a16:creationId xmlns:a16="http://schemas.microsoft.com/office/drawing/2014/main" id="{309FA29C-FABC-E54E-B09D-0BF204A00A32}"/>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
        <p:nvSpPr>
          <p:cNvPr id="23" name="Rectangle 22">
            <a:extLst>
              <a:ext uri="{FF2B5EF4-FFF2-40B4-BE49-F238E27FC236}">
                <a16:creationId xmlns:a16="http://schemas.microsoft.com/office/drawing/2014/main" id="{F3C2EC41-BA77-DD49-BA77-1B3EB7036813}"/>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EA935B9B-816A-0646-ADE5-32B4541D7DA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4" name="Picture 13" descr="Logo&#10;&#10;Description automatically generated">
            <a:extLst>
              <a:ext uri="{FF2B5EF4-FFF2-40B4-BE49-F238E27FC236}">
                <a16:creationId xmlns:a16="http://schemas.microsoft.com/office/drawing/2014/main" id="{E2AF953F-1DA6-4643-8D23-09261479A01C}"/>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03906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Icons Light Blue">
    <p:bg>
      <p:bgPr>
        <a:solidFill>
          <a:srgbClr val="A7DBF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6CDF3B-85E9-3B4B-97A0-9480B6576FD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4" name="Text Placeholder 15">
            <a:extLst>
              <a:ext uri="{FF2B5EF4-FFF2-40B4-BE49-F238E27FC236}">
                <a16:creationId xmlns:a16="http://schemas.microsoft.com/office/drawing/2014/main" id="{A0047956-51B2-9D4A-8239-91C1CA6F1F7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5" name="Text Placeholder 15">
            <a:extLst>
              <a:ext uri="{FF2B5EF4-FFF2-40B4-BE49-F238E27FC236}">
                <a16:creationId xmlns:a16="http://schemas.microsoft.com/office/drawing/2014/main" id="{EB5D4BC5-1F9E-0C41-8BEB-A65CE19C119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7" name="Text Placeholder 15">
            <a:extLst>
              <a:ext uri="{FF2B5EF4-FFF2-40B4-BE49-F238E27FC236}">
                <a16:creationId xmlns:a16="http://schemas.microsoft.com/office/drawing/2014/main" id="{41BFE8B4-D0B3-324C-9DBA-404168BE40EC}"/>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789676EC-D494-4945-AD5A-F3B4D46442EF}"/>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9" name="Picture Placeholder 10">
            <a:extLst>
              <a:ext uri="{FF2B5EF4-FFF2-40B4-BE49-F238E27FC236}">
                <a16:creationId xmlns:a16="http://schemas.microsoft.com/office/drawing/2014/main" id="{6D5E03EE-9373-BB46-B211-C813E05121A8}"/>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0" name="Picture Placeholder 10">
            <a:extLst>
              <a:ext uri="{FF2B5EF4-FFF2-40B4-BE49-F238E27FC236}">
                <a16:creationId xmlns:a16="http://schemas.microsoft.com/office/drawing/2014/main" id="{23F51968-4F60-D648-A0BA-D9B39C41CC4D}"/>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31205640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Icons Orange">
    <p:bg>
      <p:bgPr>
        <a:solidFill>
          <a:srgbClr val="E8954C"/>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26CDF3B-85E9-3B4B-97A0-9480B6576FD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4" name="Text Placeholder 15">
            <a:extLst>
              <a:ext uri="{FF2B5EF4-FFF2-40B4-BE49-F238E27FC236}">
                <a16:creationId xmlns:a16="http://schemas.microsoft.com/office/drawing/2014/main" id="{A0047956-51B2-9D4A-8239-91C1CA6F1F7C}"/>
              </a:ext>
            </a:extLst>
          </p:cNvPr>
          <p:cNvSpPr>
            <a:spLocks noGrp="1"/>
          </p:cNvSpPr>
          <p:nvPr>
            <p:ph type="body" sz="quarter" idx="10" hasCustomPrompt="1"/>
          </p:nvPr>
        </p:nvSpPr>
        <p:spPr>
          <a:xfrm>
            <a:off x="790836"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5" name="Text Placeholder 15">
            <a:extLst>
              <a:ext uri="{FF2B5EF4-FFF2-40B4-BE49-F238E27FC236}">
                <a16:creationId xmlns:a16="http://schemas.microsoft.com/office/drawing/2014/main" id="{EB5D4BC5-1F9E-0C41-8BEB-A65CE19C1194}"/>
              </a:ext>
            </a:extLst>
          </p:cNvPr>
          <p:cNvSpPr>
            <a:spLocks noGrp="1"/>
          </p:cNvSpPr>
          <p:nvPr>
            <p:ph type="body" sz="quarter" idx="11" hasCustomPrompt="1"/>
          </p:nvPr>
        </p:nvSpPr>
        <p:spPr>
          <a:xfrm>
            <a:off x="790835"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17" name="Text Placeholder 15">
            <a:extLst>
              <a:ext uri="{FF2B5EF4-FFF2-40B4-BE49-F238E27FC236}">
                <a16:creationId xmlns:a16="http://schemas.microsoft.com/office/drawing/2014/main" id="{41BFE8B4-D0B3-324C-9DBA-404168BE40EC}"/>
              </a:ext>
            </a:extLst>
          </p:cNvPr>
          <p:cNvSpPr>
            <a:spLocks noGrp="1"/>
          </p:cNvSpPr>
          <p:nvPr>
            <p:ph type="body" sz="quarter" idx="12" hasCustomPrompt="1"/>
          </p:nvPr>
        </p:nvSpPr>
        <p:spPr>
          <a:xfrm>
            <a:off x="6197723" y="3200228"/>
            <a:ext cx="4755199" cy="424732"/>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18" name="Text Placeholder 15">
            <a:extLst>
              <a:ext uri="{FF2B5EF4-FFF2-40B4-BE49-F238E27FC236}">
                <a16:creationId xmlns:a16="http://schemas.microsoft.com/office/drawing/2014/main" id="{789676EC-D494-4945-AD5A-F3B4D46442EF}"/>
              </a:ext>
            </a:extLst>
          </p:cNvPr>
          <p:cNvSpPr>
            <a:spLocks noGrp="1"/>
          </p:cNvSpPr>
          <p:nvPr>
            <p:ph type="body" sz="quarter" idx="13" hasCustomPrompt="1"/>
          </p:nvPr>
        </p:nvSpPr>
        <p:spPr>
          <a:xfrm>
            <a:off x="6197722" y="3573979"/>
            <a:ext cx="4755199" cy="382733"/>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paragraph here</a:t>
            </a:r>
          </a:p>
        </p:txBody>
      </p:sp>
      <p:sp>
        <p:nvSpPr>
          <p:cNvPr id="9" name="Picture Placeholder 10">
            <a:extLst>
              <a:ext uri="{FF2B5EF4-FFF2-40B4-BE49-F238E27FC236}">
                <a16:creationId xmlns:a16="http://schemas.microsoft.com/office/drawing/2014/main" id="{6D5E03EE-9373-BB46-B211-C813E05121A8}"/>
              </a:ext>
            </a:extLst>
          </p:cNvPr>
          <p:cNvSpPr>
            <a:spLocks noGrp="1"/>
          </p:cNvSpPr>
          <p:nvPr>
            <p:ph type="pic" sz="quarter" idx="27" hasCustomPrompt="1"/>
          </p:nvPr>
        </p:nvSpPr>
        <p:spPr>
          <a:xfrm>
            <a:off x="790835" y="1788422"/>
            <a:ext cx="1112108" cy="1112108"/>
          </a:xfrm>
          <a:prstGeom prst="ellipse">
            <a:avLst/>
          </a:prstGeom>
          <a:solidFill>
            <a:schemeClr val="bg1">
              <a:alpha val="0"/>
            </a:schemeClr>
          </a:solidFill>
        </p:spPr>
        <p:txBody>
          <a:bodyPr/>
          <a:lstStyle/>
          <a:p>
            <a:r>
              <a:rPr lang="en-US" dirty="0"/>
              <a:t> </a:t>
            </a:r>
          </a:p>
        </p:txBody>
      </p:sp>
      <p:sp>
        <p:nvSpPr>
          <p:cNvPr id="10" name="Picture Placeholder 10">
            <a:extLst>
              <a:ext uri="{FF2B5EF4-FFF2-40B4-BE49-F238E27FC236}">
                <a16:creationId xmlns:a16="http://schemas.microsoft.com/office/drawing/2014/main" id="{23F51968-4F60-D648-A0BA-D9B39C41CC4D}"/>
              </a:ext>
            </a:extLst>
          </p:cNvPr>
          <p:cNvSpPr>
            <a:spLocks noGrp="1"/>
          </p:cNvSpPr>
          <p:nvPr>
            <p:ph type="pic" sz="quarter" idx="28" hasCustomPrompt="1"/>
          </p:nvPr>
        </p:nvSpPr>
        <p:spPr>
          <a:xfrm>
            <a:off x="6197722" y="1788422"/>
            <a:ext cx="1112108" cy="1112108"/>
          </a:xfrm>
          <a:prstGeom prst="ellipse">
            <a:avLst/>
          </a:prstGeom>
          <a:solidFill>
            <a:schemeClr val="bg1">
              <a:alpha val="0"/>
            </a:schemeClr>
          </a:solidFill>
        </p:spPr>
        <p:txBody>
          <a:bodyPr/>
          <a:lstStyle/>
          <a:p>
            <a:r>
              <a:rPr lang="en-US" dirty="0"/>
              <a:t> </a:t>
            </a:r>
          </a:p>
        </p:txBody>
      </p:sp>
    </p:spTree>
    <p:extLst>
      <p:ext uri="{BB962C8B-B14F-4D97-AF65-F5344CB8AC3E}">
        <p14:creationId xmlns:p14="http://schemas.microsoft.com/office/powerpoint/2010/main" val="183066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lain Light Blue">
    <p:bg>
      <p:bgPr>
        <a:solidFill>
          <a:srgbClr val="A7DB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6" name="Subtitle 2">
            <a:extLst>
              <a:ext uri="{FF2B5EF4-FFF2-40B4-BE49-F238E27FC236}">
                <a16:creationId xmlns:a16="http://schemas.microsoft.com/office/drawing/2014/main" id="{CD8EA139-8B92-DA42-B51B-2C637B505173}"/>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682633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 Icons White">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5CFC889-7ADF-6A46-8144-76D5A28DA2F3}"/>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499A7174-ABA9-2546-8269-8EAC0258DB4D}"/>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4" name="Text Placeholder 15">
            <a:extLst>
              <a:ext uri="{FF2B5EF4-FFF2-40B4-BE49-F238E27FC236}">
                <a16:creationId xmlns:a16="http://schemas.microsoft.com/office/drawing/2014/main" id="{60A4B3DA-5851-5D4A-B6DE-6EF21C7009F7}"/>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6" name="Text Placeholder 15">
            <a:extLst>
              <a:ext uri="{FF2B5EF4-FFF2-40B4-BE49-F238E27FC236}">
                <a16:creationId xmlns:a16="http://schemas.microsoft.com/office/drawing/2014/main" id="{DE488134-0263-A847-81A1-88B91C9C5D61}"/>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27" name="Text Placeholder 15">
            <a:extLst>
              <a:ext uri="{FF2B5EF4-FFF2-40B4-BE49-F238E27FC236}">
                <a16:creationId xmlns:a16="http://schemas.microsoft.com/office/drawing/2014/main" id="{6D8666A4-475C-254F-8487-47635244A590}"/>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1" name="Picture Placeholder 10">
            <a:extLst>
              <a:ext uri="{FF2B5EF4-FFF2-40B4-BE49-F238E27FC236}">
                <a16:creationId xmlns:a16="http://schemas.microsoft.com/office/drawing/2014/main" id="{7249FA25-465F-2D44-AAC6-754F9EAE8D51}"/>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32" name="Picture Placeholder 10">
            <a:extLst>
              <a:ext uri="{FF2B5EF4-FFF2-40B4-BE49-F238E27FC236}">
                <a16:creationId xmlns:a16="http://schemas.microsoft.com/office/drawing/2014/main" id="{9D77AA1D-C881-3F4B-8DFB-C9A1955EC16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33" name="Picture Placeholder 10">
            <a:extLst>
              <a:ext uri="{FF2B5EF4-FFF2-40B4-BE49-F238E27FC236}">
                <a16:creationId xmlns:a16="http://schemas.microsoft.com/office/drawing/2014/main" id="{26EACB25-3D62-0247-A4DE-B63F392DFE94}"/>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34" name="Text Placeholder 15">
            <a:extLst>
              <a:ext uri="{FF2B5EF4-FFF2-40B4-BE49-F238E27FC236}">
                <a16:creationId xmlns:a16="http://schemas.microsoft.com/office/drawing/2014/main" id="{B6658BF6-A8B8-994A-8091-74B08E2C3EDA}"/>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947CD587-F867-2C4E-A5D0-CCFC9B968CEE}"/>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7" name="Rectangle 16">
            <a:extLst>
              <a:ext uri="{FF2B5EF4-FFF2-40B4-BE49-F238E27FC236}">
                <a16:creationId xmlns:a16="http://schemas.microsoft.com/office/drawing/2014/main" id="{8D47CACF-3A54-1D4A-B3CA-8AEE78CB5501}"/>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351C518C-C40C-9445-9661-2426E28F4BE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37B56C84-0A8C-C148-929B-7677AA699DB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4061751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 Icons Dark Blue">
    <p:bg>
      <p:bgPr>
        <a:solidFill>
          <a:srgbClr val="8DACC6"/>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FAB1D3A-8605-FC44-A2ED-840D02E1225A}"/>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D7D40838-5AA0-B341-865B-C3C8F6D23549}"/>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4" name="Text Placeholder 15">
            <a:extLst>
              <a:ext uri="{FF2B5EF4-FFF2-40B4-BE49-F238E27FC236}">
                <a16:creationId xmlns:a16="http://schemas.microsoft.com/office/drawing/2014/main" id="{386E2063-6CC9-3E4C-9022-AD54CF663DF2}"/>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E4C8A24E-B834-A14F-8F88-F5D3A804E0B4}"/>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7" name="Text Placeholder 15">
            <a:extLst>
              <a:ext uri="{FF2B5EF4-FFF2-40B4-BE49-F238E27FC236}">
                <a16:creationId xmlns:a16="http://schemas.microsoft.com/office/drawing/2014/main" id="{C9A79E60-4EBB-B949-B3C3-6FDC46BEF2A2}"/>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8" name="Text Placeholder 15">
            <a:extLst>
              <a:ext uri="{FF2B5EF4-FFF2-40B4-BE49-F238E27FC236}">
                <a16:creationId xmlns:a16="http://schemas.microsoft.com/office/drawing/2014/main" id="{58AD0F5B-DBD8-124B-B016-1E891C368CCC}"/>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7" name="Picture Placeholder 10">
            <a:extLst>
              <a:ext uri="{FF2B5EF4-FFF2-40B4-BE49-F238E27FC236}">
                <a16:creationId xmlns:a16="http://schemas.microsoft.com/office/drawing/2014/main" id="{00D33564-1DB0-3F42-A78B-4F7949F66A77}"/>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8" name="Picture Placeholder 10">
            <a:extLst>
              <a:ext uri="{FF2B5EF4-FFF2-40B4-BE49-F238E27FC236}">
                <a16:creationId xmlns:a16="http://schemas.microsoft.com/office/drawing/2014/main" id="{8F3DD944-EE4A-0947-BBAA-B8010AC0FA8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E6AA5E45-8E80-A842-AF04-9F3771234CDC}"/>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17" name="Rectangle 16">
            <a:extLst>
              <a:ext uri="{FF2B5EF4-FFF2-40B4-BE49-F238E27FC236}">
                <a16:creationId xmlns:a16="http://schemas.microsoft.com/office/drawing/2014/main" id="{BDDE55B8-F453-1146-A633-B60C0E029FC4}"/>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4D3E020F-AEB5-1640-BF5B-58E8CABCADE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0" name="Picture 19" descr="Logo&#10;&#10;Description automatically generated">
            <a:extLst>
              <a:ext uri="{FF2B5EF4-FFF2-40B4-BE49-F238E27FC236}">
                <a16:creationId xmlns:a16="http://schemas.microsoft.com/office/drawing/2014/main" id="{E113127A-36DC-7540-854F-E5B6C96F5E6B}"/>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172954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 Icons Light Green">
    <p:bg>
      <p:bgPr>
        <a:solidFill>
          <a:srgbClr val="BDDEAE"/>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905AF2D-2E67-8A4A-A3CA-C4122E9A016D}"/>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7" name="Text Placeholder 15">
            <a:extLst>
              <a:ext uri="{FF2B5EF4-FFF2-40B4-BE49-F238E27FC236}">
                <a16:creationId xmlns:a16="http://schemas.microsoft.com/office/drawing/2014/main" id="{ABCC766D-F122-B649-A662-34703058E184}"/>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8" name="Text Placeholder 15">
            <a:extLst>
              <a:ext uri="{FF2B5EF4-FFF2-40B4-BE49-F238E27FC236}">
                <a16:creationId xmlns:a16="http://schemas.microsoft.com/office/drawing/2014/main" id="{41CBAA70-9B9C-624C-AA91-444429BD567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25AFCA42-A51C-1546-BDBB-E8E91219D29F}"/>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40" name="Text Placeholder 15">
            <a:extLst>
              <a:ext uri="{FF2B5EF4-FFF2-40B4-BE49-F238E27FC236}">
                <a16:creationId xmlns:a16="http://schemas.microsoft.com/office/drawing/2014/main" id="{8DC4321B-76F0-0448-8769-0E1D92E102C8}"/>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1" name="Text Placeholder 15">
            <a:extLst>
              <a:ext uri="{FF2B5EF4-FFF2-40B4-BE49-F238E27FC236}">
                <a16:creationId xmlns:a16="http://schemas.microsoft.com/office/drawing/2014/main" id="{D17FA377-49FF-DB4C-B898-CC4B995130C7}"/>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42" name="Text Placeholder 15">
            <a:extLst>
              <a:ext uri="{FF2B5EF4-FFF2-40B4-BE49-F238E27FC236}">
                <a16:creationId xmlns:a16="http://schemas.microsoft.com/office/drawing/2014/main" id="{713ED431-26B2-8C4D-8425-C42F929F9F70}"/>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2" name="Picture Placeholder 10">
            <a:extLst>
              <a:ext uri="{FF2B5EF4-FFF2-40B4-BE49-F238E27FC236}">
                <a16:creationId xmlns:a16="http://schemas.microsoft.com/office/drawing/2014/main" id="{0DEB07B1-B3F0-3649-B1E5-BC2586D88A53}"/>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6BF662DA-5B90-A740-B8E1-84406E04331E}"/>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12D2253B-4AF7-0849-94A3-0B611B62AF89}"/>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17" name="Rectangle 16">
            <a:extLst>
              <a:ext uri="{FF2B5EF4-FFF2-40B4-BE49-F238E27FC236}">
                <a16:creationId xmlns:a16="http://schemas.microsoft.com/office/drawing/2014/main" id="{0BA8AECC-D999-C246-BC5F-ECABE5B14D7C}"/>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5184F42A-00F1-F246-BEFB-4EA511AEAC8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9" name="Picture 18" descr="Logo&#10;&#10;Description automatically generated">
            <a:extLst>
              <a:ext uri="{FF2B5EF4-FFF2-40B4-BE49-F238E27FC236}">
                <a16:creationId xmlns:a16="http://schemas.microsoft.com/office/drawing/2014/main" id="{7C410941-0351-4F48-95E7-DF0E650DA49F}"/>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763796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 Icons Dark Green">
    <p:bg>
      <p:bgPr>
        <a:solidFill>
          <a:srgbClr val="45BC99"/>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6BC0461-597B-654E-900C-972E0EA329F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0" name="Text Placeholder 15">
            <a:extLst>
              <a:ext uri="{FF2B5EF4-FFF2-40B4-BE49-F238E27FC236}">
                <a16:creationId xmlns:a16="http://schemas.microsoft.com/office/drawing/2014/main" id="{B0071B2F-5D88-464C-9169-4DD03DF76CC7}"/>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1" name="Text Placeholder 15">
            <a:extLst>
              <a:ext uri="{FF2B5EF4-FFF2-40B4-BE49-F238E27FC236}">
                <a16:creationId xmlns:a16="http://schemas.microsoft.com/office/drawing/2014/main" id="{C03A6C84-8CAF-A449-AE3F-44F316B5344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2" name="Text Placeholder 15">
            <a:extLst>
              <a:ext uri="{FF2B5EF4-FFF2-40B4-BE49-F238E27FC236}">
                <a16:creationId xmlns:a16="http://schemas.microsoft.com/office/drawing/2014/main" id="{218C3917-B0C7-F647-8FFE-F7121CFA5E87}"/>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3" name="Text Placeholder 15">
            <a:extLst>
              <a:ext uri="{FF2B5EF4-FFF2-40B4-BE49-F238E27FC236}">
                <a16:creationId xmlns:a16="http://schemas.microsoft.com/office/drawing/2014/main" id="{964D19CD-8189-0A44-844C-F48CF2899A67}"/>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4" name="Text Placeholder 15">
            <a:extLst>
              <a:ext uri="{FF2B5EF4-FFF2-40B4-BE49-F238E27FC236}">
                <a16:creationId xmlns:a16="http://schemas.microsoft.com/office/drawing/2014/main" id="{D315CC3E-CDD7-1C48-B9F7-01E4CE102F5F}"/>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55A4BE29-B055-764B-956B-6D88D7603669}"/>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8" name="Picture Placeholder 10">
            <a:extLst>
              <a:ext uri="{FF2B5EF4-FFF2-40B4-BE49-F238E27FC236}">
                <a16:creationId xmlns:a16="http://schemas.microsoft.com/office/drawing/2014/main" id="{13E68470-D13B-AB42-B53F-58C6F2A6773E}"/>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B3BDA82-25D0-3E48-8A91-F0F825D1042F}"/>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DCDAC979-3737-BB4E-B75F-EEFD566A493F}"/>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26" name="Slide Number Placeholder 5">
            <a:extLst>
              <a:ext uri="{FF2B5EF4-FFF2-40B4-BE49-F238E27FC236}">
                <a16:creationId xmlns:a16="http://schemas.microsoft.com/office/drawing/2014/main" id="{8C895224-8F6A-2F4F-BF57-E2D885B2DA6E}"/>
              </a:ext>
            </a:extLst>
          </p:cNvPr>
          <p:cNvSpPr txBox="1">
            <a:spLocks/>
          </p:cNvSpPr>
          <p:nvPr userDrawn="1"/>
        </p:nvSpPr>
        <p:spPr>
          <a:xfrm>
            <a:off x="344488" y="6214695"/>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9" name="Rectangle 28">
            <a:extLst>
              <a:ext uri="{FF2B5EF4-FFF2-40B4-BE49-F238E27FC236}">
                <a16:creationId xmlns:a16="http://schemas.microsoft.com/office/drawing/2014/main" id="{4EFAEAD5-4E5D-D84E-81CF-2DF4D93DF5D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lide Number Placeholder 5">
            <a:extLst>
              <a:ext uri="{FF2B5EF4-FFF2-40B4-BE49-F238E27FC236}">
                <a16:creationId xmlns:a16="http://schemas.microsoft.com/office/drawing/2014/main" id="{A0A43422-0EA1-8A46-A231-40F12A48252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7" name="Picture 16" descr="Logo&#10;&#10;Description automatically generated">
            <a:extLst>
              <a:ext uri="{FF2B5EF4-FFF2-40B4-BE49-F238E27FC236}">
                <a16:creationId xmlns:a16="http://schemas.microsoft.com/office/drawing/2014/main" id="{1521FCDC-0B5D-204E-B3FD-D39FF850B67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3784787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3 Icons Yellow">
    <p:bg>
      <p:bgPr>
        <a:solidFill>
          <a:srgbClr val="FFD274"/>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18B938-3E26-B849-AD75-B1CA9C73415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F8880C0E-5F28-8A43-9400-154CBCBAEE0A}"/>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B47A5FCF-6D86-D941-851C-4AE775F2D2C8}"/>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FCDD0C3C-EB3E-7746-A7A9-B5D7F550B0C0}"/>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5A06EB96-3487-5D40-84AE-C6EEB1CAB85B}"/>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0B1233E8-180B-6E47-804F-32F50FD6A84C}"/>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4463CE1C-F1E9-984E-86A9-1768619DBF93}"/>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5F714BC-0BE3-E14F-9067-558B2280E526}"/>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F924EBA6-FBA6-4943-931A-6B7DDE6E058F}"/>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5F306213-CDDB-5A4E-84CA-059D8A4B1B13}"/>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17" name="Rectangle 16">
            <a:extLst>
              <a:ext uri="{FF2B5EF4-FFF2-40B4-BE49-F238E27FC236}">
                <a16:creationId xmlns:a16="http://schemas.microsoft.com/office/drawing/2014/main" id="{51716FC6-85A8-644B-8865-D9996759D29A}"/>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a:extLst>
              <a:ext uri="{FF2B5EF4-FFF2-40B4-BE49-F238E27FC236}">
                <a16:creationId xmlns:a16="http://schemas.microsoft.com/office/drawing/2014/main" id="{87A67FEE-790E-A241-8D18-9F3F7429BEE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2" name="Picture 21" descr="Logo&#10;&#10;Description automatically generated">
            <a:extLst>
              <a:ext uri="{FF2B5EF4-FFF2-40B4-BE49-F238E27FC236}">
                <a16:creationId xmlns:a16="http://schemas.microsoft.com/office/drawing/2014/main" id="{86B7B8C5-9FB4-9D4D-AF3D-D0D9464AF26C}"/>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950874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 Icons Grey">
    <p:bg>
      <p:bgPr>
        <a:solidFill>
          <a:srgbClr val="ACAEA7"/>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843606A-D283-DC42-BE6F-56F8D07EDFB2}"/>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23C4B9D8-CAAF-254D-AB8A-8FA6A006753C}"/>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4495AF98-8F63-224F-A4B7-7CCB68FBCE05}"/>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061F2385-6FA6-0146-94CC-0A9F8F3DD3C2}"/>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74CC833D-873C-2545-985E-B036BEBD7504}"/>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361DF307-254A-394C-9AA2-0886316A3405}"/>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2A5FE1B9-08CC-4A45-A625-7271DCA02218}"/>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28E45D6-8283-7A47-8F90-AC6CD53EC65B}"/>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496610D5-B909-0148-B19D-D51DBEA3ACC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366C713C-B6A5-4347-9813-3915B3CD5715}"/>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17" name="Rectangle 16">
            <a:extLst>
              <a:ext uri="{FF2B5EF4-FFF2-40B4-BE49-F238E27FC236}">
                <a16:creationId xmlns:a16="http://schemas.microsoft.com/office/drawing/2014/main" id="{4E65EFB1-A29B-A948-969F-B9362B6D5FD7}"/>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5">
            <a:extLst>
              <a:ext uri="{FF2B5EF4-FFF2-40B4-BE49-F238E27FC236}">
                <a16:creationId xmlns:a16="http://schemas.microsoft.com/office/drawing/2014/main" id="{D4DAE7EF-3819-DD48-A4E3-F98AC35B63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2" name="Picture 21" descr="Logo&#10;&#10;Description automatically generated">
            <a:extLst>
              <a:ext uri="{FF2B5EF4-FFF2-40B4-BE49-F238E27FC236}">
                <a16:creationId xmlns:a16="http://schemas.microsoft.com/office/drawing/2014/main" id="{AEF26E0C-741B-B54F-A257-380E464F3492}"/>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1699242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 Icons Purple">
    <p:bg>
      <p:bgPr>
        <a:solidFill>
          <a:srgbClr val="50287D">
            <a:alpha val="30000"/>
          </a:srgbClr>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00D5B23-AC67-F548-8E08-C5175F8A2A38}"/>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4" name="Text Placeholder 15">
            <a:extLst>
              <a:ext uri="{FF2B5EF4-FFF2-40B4-BE49-F238E27FC236}">
                <a16:creationId xmlns:a16="http://schemas.microsoft.com/office/drawing/2014/main" id="{EDB6FE96-E788-2A47-88B4-2FFFFB20D3F1}"/>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5" name="Text Placeholder 15">
            <a:extLst>
              <a:ext uri="{FF2B5EF4-FFF2-40B4-BE49-F238E27FC236}">
                <a16:creationId xmlns:a16="http://schemas.microsoft.com/office/drawing/2014/main" id="{9700A2A8-B4E2-FE42-90F0-5A267CBFF1DA}"/>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6" name="Text Placeholder 15">
            <a:extLst>
              <a:ext uri="{FF2B5EF4-FFF2-40B4-BE49-F238E27FC236}">
                <a16:creationId xmlns:a16="http://schemas.microsoft.com/office/drawing/2014/main" id="{4792E86E-7738-ED45-B8E4-59718C9C1881}"/>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7" name="Text Placeholder 15">
            <a:extLst>
              <a:ext uri="{FF2B5EF4-FFF2-40B4-BE49-F238E27FC236}">
                <a16:creationId xmlns:a16="http://schemas.microsoft.com/office/drawing/2014/main" id="{5D7B9C68-6262-6240-AB97-BF61C61BE347}"/>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8" name="Text Placeholder 15">
            <a:extLst>
              <a:ext uri="{FF2B5EF4-FFF2-40B4-BE49-F238E27FC236}">
                <a16:creationId xmlns:a16="http://schemas.microsoft.com/office/drawing/2014/main" id="{43DB7AE1-D674-8F4D-99EA-00150EC4FA2A}"/>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9" name="Text Placeholder 15">
            <a:extLst>
              <a:ext uri="{FF2B5EF4-FFF2-40B4-BE49-F238E27FC236}">
                <a16:creationId xmlns:a16="http://schemas.microsoft.com/office/drawing/2014/main" id="{852133A2-82F8-CB4A-9EA3-F096A08C32F7}"/>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EFA77D48-E210-9945-B16F-B8D803E0432C}"/>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7A40403-DC70-064C-A437-97127BFEA61B}"/>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4A974613-0C6B-3F41-91E6-FE19FE8C8260}"/>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
        <p:nvSpPr>
          <p:cNvPr id="17" name="Rectangle 16">
            <a:extLst>
              <a:ext uri="{FF2B5EF4-FFF2-40B4-BE49-F238E27FC236}">
                <a16:creationId xmlns:a16="http://schemas.microsoft.com/office/drawing/2014/main" id="{1C22ACD5-54D9-E54C-9ACA-B319D8D8BCE2}"/>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5">
            <a:extLst>
              <a:ext uri="{FF2B5EF4-FFF2-40B4-BE49-F238E27FC236}">
                <a16:creationId xmlns:a16="http://schemas.microsoft.com/office/drawing/2014/main" id="{DA9BA3A2-6E18-D441-9CC1-7BF7B4AAE1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2" name="Picture 21" descr="Logo&#10;&#10;Description automatically generated">
            <a:extLst>
              <a:ext uri="{FF2B5EF4-FFF2-40B4-BE49-F238E27FC236}">
                <a16:creationId xmlns:a16="http://schemas.microsoft.com/office/drawing/2014/main" id="{7CFCC915-2854-A141-961F-DFC1B17BE288}"/>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2949002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Icons Light Blue">
    <p:bg>
      <p:bgPr>
        <a:solidFill>
          <a:srgbClr val="A7DBF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564E8-1B66-EF43-8907-57AC8EB6C8A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374EC71D-AE24-1A49-B7A4-89233728876E}"/>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A98540D3-B244-F74D-98D8-85DE4061C6EB}"/>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3" name="Text Placeholder 15">
            <a:extLst>
              <a:ext uri="{FF2B5EF4-FFF2-40B4-BE49-F238E27FC236}">
                <a16:creationId xmlns:a16="http://schemas.microsoft.com/office/drawing/2014/main" id="{D87CDEA5-733F-E544-A059-F4D96EFF629A}"/>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4" name="Text Placeholder 15">
            <a:extLst>
              <a:ext uri="{FF2B5EF4-FFF2-40B4-BE49-F238E27FC236}">
                <a16:creationId xmlns:a16="http://schemas.microsoft.com/office/drawing/2014/main" id="{47E407AA-9575-FE4A-80A2-DBCCA3DBD0A9}"/>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5" name="Text Placeholder 15">
            <a:extLst>
              <a:ext uri="{FF2B5EF4-FFF2-40B4-BE49-F238E27FC236}">
                <a16:creationId xmlns:a16="http://schemas.microsoft.com/office/drawing/2014/main" id="{B1EA51F4-AD3B-A343-B092-D2630A86733E}"/>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6" name="Text Placeholder 15">
            <a:extLst>
              <a:ext uri="{FF2B5EF4-FFF2-40B4-BE49-F238E27FC236}">
                <a16:creationId xmlns:a16="http://schemas.microsoft.com/office/drawing/2014/main" id="{0D7CF661-7CF8-F14C-8F93-37C098366EB5}"/>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3" name="Picture Placeholder 10">
            <a:extLst>
              <a:ext uri="{FF2B5EF4-FFF2-40B4-BE49-F238E27FC236}">
                <a16:creationId xmlns:a16="http://schemas.microsoft.com/office/drawing/2014/main" id="{34D5F7A1-B76A-C648-B51E-EE58F25D4775}"/>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4" name="Picture Placeholder 10">
            <a:extLst>
              <a:ext uri="{FF2B5EF4-FFF2-40B4-BE49-F238E27FC236}">
                <a16:creationId xmlns:a16="http://schemas.microsoft.com/office/drawing/2014/main" id="{3A16DC83-95D3-8B48-B014-B0DA046D7B1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457C34B-77F4-3143-B2E0-D7804A28A82B}"/>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681719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Icons Orange">
    <p:bg>
      <p:bgPr>
        <a:solidFill>
          <a:srgbClr val="E8954C"/>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62564E8-1B66-EF43-8907-57AC8EB6C8A7}"/>
              </a:ext>
            </a:extLst>
          </p:cNvPr>
          <p:cNvSpPr>
            <a:spLocks noGrp="1"/>
          </p:cNvSpPr>
          <p:nvPr>
            <p:ph type="title"/>
          </p:nvPr>
        </p:nvSpPr>
        <p:spPr>
          <a:xfrm>
            <a:off x="840260" y="770066"/>
            <a:ext cx="9750617"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1" name="Text Placeholder 15">
            <a:extLst>
              <a:ext uri="{FF2B5EF4-FFF2-40B4-BE49-F238E27FC236}">
                <a16:creationId xmlns:a16="http://schemas.microsoft.com/office/drawing/2014/main" id="{374EC71D-AE24-1A49-B7A4-89233728876E}"/>
              </a:ext>
            </a:extLst>
          </p:cNvPr>
          <p:cNvSpPr>
            <a:spLocks noGrp="1"/>
          </p:cNvSpPr>
          <p:nvPr>
            <p:ph type="body" sz="quarter" idx="10" hasCustomPrompt="1"/>
          </p:nvPr>
        </p:nvSpPr>
        <p:spPr>
          <a:xfrm>
            <a:off x="790836"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2" name="Text Placeholder 15">
            <a:extLst>
              <a:ext uri="{FF2B5EF4-FFF2-40B4-BE49-F238E27FC236}">
                <a16:creationId xmlns:a16="http://schemas.microsoft.com/office/drawing/2014/main" id="{A98540D3-B244-F74D-98D8-85DE4061C6EB}"/>
              </a:ext>
            </a:extLst>
          </p:cNvPr>
          <p:cNvSpPr>
            <a:spLocks noGrp="1"/>
          </p:cNvSpPr>
          <p:nvPr>
            <p:ph type="body" sz="quarter" idx="11" hasCustomPrompt="1"/>
          </p:nvPr>
        </p:nvSpPr>
        <p:spPr>
          <a:xfrm>
            <a:off x="790836"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3" name="Text Placeholder 15">
            <a:extLst>
              <a:ext uri="{FF2B5EF4-FFF2-40B4-BE49-F238E27FC236}">
                <a16:creationId xmlns:a16="http://schemas.microsoft.com/office/drawing/2014/main" id="{D87CDEA5-733F-E544-A059-F4D96EFF629A}"/>
              </a:ext>
            </a:extLst>
          </p:cNvPr>
          <p:cNvSpPr>
            <a:spLocks noGrp="1"/>
          </p:cNvSpPr>
          <p:nvPr>
            <p:ph type="body" sz="quarter" idx="12" hasCustomPrompt="1"/>
          </p:nvPr>
        </p:nvSpPr>
        <p:spPr>
          <a:xfrm>
            <a:off x="4547288"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4" name="Text Placeholder 15">
            <a:extLst>
              <a:ext uri="{FF2B5EF4-FFF2-40B4-BE49-F238E27FC236}">
                <a16:creationId xmlns:a16="http://schemas.microsoft.com/office/drawing/2014/main" id="{47E407AA-9575-FE4A-80A2-DBCCA3DBD0A9}"/>
              </a:ext>
            </a:extLst>
          </p:cNvPr>
          <p:cNvSpPr>
            <a:spLocks noGrp="1"/>
          </p:cNvSpPr>
          <p:nvPr>
            <p:ph type="body" sz="quarter" idx="13" hasCustomPrompt="1"/>
          </p:nvPr>
        </p:nvSpPr>
        <p:spPr>
          <a:xfrm>
            <a:off x="4547288"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5" name="Text Placeholder 15">
            <a:extLst>
              <a:ext uri="{FF2B5EF4-FFF2-40B4-BE49-F238E27FC236}">
                <a16:creationId xmlns:a16="http://schemas.microsoft.com/office/drawing/2014/main" id="{B1EA51F4-AD3B-A343-B092-D2630A86733E}"/>
              </a:ext>
            </a:extLst>
          </p:cNvPr>
          <p:cNvSpPr>
            <a:spLocks noGrp="1"/>
          </p:cNvSpPr>
          <p:nvPr>
            <p:ph type="body" sz="quarter" idx="14" hasCustomPrompt="1"/>
          </p:nvPr>
        </p:nvSpPr>
        <p:spPr>
          <a:xfrm>
            <a:off x="8275381" y="3200228"/>
            <a:ext cx="2990335" cy="757130"/>
          </a:xfrm>
        </p:spPr>
        <p:txBody>
          <a:bodyPr wrap="square">
            <a:spAutoFit/>
          </a:bodyPr>
          <a:lstStyle>
            <a:lvl1pPr marL="0" indent="0" algn="l">
              <a:buNone/>
              <a:defRPr sz="2400">
                <a:solidFill>
                  <a:srgbClr val="50287D"/>
                </a:solidFill>
                <a:latin typeface="Cooper Black" panose="0208090404030B020404" pitchFamily="18" charset="77"/>
              </a:defRPr>
            </a:lvl1pPr>
          </a:lstStyle>
          <a:p>
            <a:pPr lvl="0"/>
            <a:r>
              <a:rPr lang="en-US" dirty="0"/>
              <a:t>Click to add subhead for icon</a:t>
            </a:r>
          </a:p>
        </p:txBody>
      </p:sp>
      <p:sp>
        <p:nvSpPr>
          <p:cNvPr id="36" name="Text Placeholder 15">
            <a:extLst>
              <a:ext uri="{FF2B5EF4-FFF2-40B4-BE49-F238E27FC236}">
                <a16:creationId xmlns:a16="http://schemas.microsoft.com/office/drawing/2014/main" id="{0D7CF661-7CF8-F14C-8F93-37C098366EB5}"/>
              </a:ext>
            </a:extLst>
          </p:cNvPr>
          <p:cNvSpPr>
            <a:spLocks noGrp="1"/>
          </p:cNvSpPr>
          <p:nvPr>
            <p:ph type="body" sz="quarter" idx="15" hasCustomPrompt="1"/>
          </p:nvPr>
        </p:nvSpPr>
        <p:spPr>
          <a:xfrm>
            <a:off x="8275381" y="3999946"/>
            <a:ext cx="2842054"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3" name="Picture Placeholder 10">
            <a:extLst>
              <a:ext uri="{FF2B5EF4-FFF2-40B4-BE49-F238E27FC236}">
                <a16:creationId xmlns:a16="http://schemas.microsoft.com/office/drawing/2014/main" id="{34D5F7A1-B76A-C648-B51E-EE58F25D4775}"/>
              </a:ext>
            </a:extLst>
          </p:cNvPr>
          <p:cNvSpPr>
            <a:spLocks noGrp="1"/>
          </p:cNvSpPr>
          <p:nvPr>
            <p:ph type="pic" sz="quarter" idx="27" hasCustomPrompt="1"/>
          </p:nvPr>
        </p:nvSpPr>
        <p:spPr>
          <a:xfrm>
            <a:off x="790837" y="1881157"/>
            <a:ext cx="1088756" cy="1088756"/>
          </a:xfrm>
          <a:prstGeom prst="ellipse">
            <a:avLst/>
          </a:prstGeom>
          <a:solidFill>
            <a:srgbClr val="D8D2E1">
              <a:alpha val="0"/>
            </a:srgbClr>
          </a:solidFill>
        </p:spPr>
        <p:txBody>
          <a:bodyPr/>
          <a:lstStyle/>
          <a:p>
            <a:r>
              <a:rPr lang="en-US" dirty="0"/>
              <a:t> </a:t>
            </a:r>
          </a:p>
        </p:txBody>
      </p:sp>
      <p:sp>
        <p:nvSpPr>
          <p:cNvPr id="14" name="Picture Placeholder 10">
            <a:extLst>
              <a:ext uri="{FF2B5EF4-FFF2-40B4-BE49-F238E27FC236}">
                <a16:creationId xmlns:a16="http://schemas.microsoft.com/office/drawing/2014/main" id="{3A16DC83-95D3-8B48-B014-B0DA046D7B13}"/>
              </a:ext>
            </a:extLst>
          </p:cNvPr>
          <p:cNvSpPr>
            <a:spLocks noGrp="1"/>
          </p:cNvSpPr>
          <p:nvPr>
            <p:ph type="pic" sz="quarter" idx="28" hasCustomPrompt="1"/>
          </p:nvPr>
        </p:nvSpPr>
        <p:spPr>
          <a:xfrm>
            <a:off x="4547289" y="1881157"/>
            <a:ext cx="1088756" cy="1088756"/>
          </a:xfrm>
          <a:prstGeom prst="ellipse">
            <a:avLst/>
          </a:prstGeom>
          <a:solidFill>
            <a:srgbClr val="D8D2E1">
              <a:alpha val="0"/>
            </a:srgbClr>
          </a:solidFill>
        </p:spPr>
        <p:txBody>
          <a:bodyPr/>
          <a:lstStyle/>
          <a:p>
            <a:r>
              <a:rPr lang="en-US" dirty="0"/>
              <a:t> </a:t>
            </a:r>
          </a:p>
        </p:txBody>
      </p:sp>
      <p:sp>
        <p:nvSpPr>
          <p:cNvPr id="15" name="Picture Placeholder 10">
            <a:extLst>
              <a:ext uri="{FF2B5EF4-FFF2-40B4-BE49-F238E27FC236}">
                <a16:creationId xmlns:a16="http://schemas.microsoft.com/office/drawing/2014/main" id="{9457C34B-77F4-3143-B2E0-D7804A28A82B}"/>
              </a:ext>
            </a:extLst>
          </p:cNvPr>
          <p:cNvSpPr>
            <a:spLocks noGrp="1"/>
          </p:cNvSpPr>
          <p:nvPr>
            <p:ph type="pic" sz="quarter" idx="29" hasCustomPrompt="1"/>
          </p:nvPr>
        </p:nvSpPr>
        <p:spPr>
          <a:xfrm>
            <a:off x="8237546" y="1881157"/>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23770710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Intro + 3 Icons White">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A9D9638-7102-2844-81B2-35881FEBE457}"/>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6" name="Text Placeholder 11">
            <a:extLst>
              <a:ext uri="{FF2B5EF4-FFF2-40B4-BE49-F238E27FC236}">
                <a16:creationId xmlns:a16="http://schemas.microsoft.com/office/drawing/2014/main" id="{6E90534E-3D77-F447-B099-6C9C53A5355E}"/>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18" name="Text Placeholder 15">
            <a:extLst>
              <a:ext uri="{FF2B5EF4-FFF2-40B4-BE49-F238E27FC236}">
                <a16:creationId xmlns:a16="http://schemas.microsoft.com/office/drawing/2014/main" id="{07A8C9CD-FB52-6545-92F4-74FE2E738A0C}"/>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6D10C33E-4292-6240-BECE-2E070D2C5C4F}"/>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F697BC52-FE05-ED48-8C25-3A2A71E73E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4DD88731-7FEF-744D-A29A-599EDF005E3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B0ADC35F-234C-8F46-BEBD-9F2E98DF3695}"/>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70F3BE66-3535-ED42-887A-7A2926EB892B}"/>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Picture Placeholder 10">
            <a:extLst>
              <a:ext uri="{FF2B5EF4-FFF2-40B4-BE49-F238E27FC236}">
                <a16:creationId xmlns:a16="http://schemas.microsoft.com/office/drawing/2014/main" id="{00BECC53-77BE-BE41-A2DF-84C793B9135A}"/>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9759646C-1B8D-0748-A8AD-9A12AD0473EC}"/>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11D3DB13-0440-7D41-9A22-BBCECCAAB95F}"/>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
        <p:nvSpPr>
          <p:cNvPr id="24" name="Rectangle 23">
            <a:extLst>
              <a:ext uri="{FF2B5EF4-FFF2-40B4-BE49-F238E27FC236}">
                <a16:creationId xmlns:a16="http://schemas.microsoft.com/office/drawing/2014/main" id="{96715B5D-D52B-C445-ABE2-E5AE03CD24AC}"/>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F864E07D-F4F3-984C-9614-BF6413BC1E9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7" name="Picture 16" descr="Logo&#10;&#10;Description automatically generated">
            <a:extLst>
              <a:ext uri="{FF2B5EF4-FFF2-40B4-BE49-F238E27FC236}">
                <a16:creationId xmlns:a16="http://schemas.microsoft.com/office/drawing/2014/main" id="{6D1245B2-7676-1148-B8E6-F693B9B467D4}"/>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38898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Plain Orange">
    <p:bg>
      <p:bgPr>
        <a:solidFill>
          <a:srgbClr val="E8954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5" name="Subtitle 2">
            <a:extLst>
              <a:ext uri="{FF2B5EF4-FFF2-40B4-BE49-F238E27FC236}">
                <a16:creationId xmlns:a16="http://schemas.microsoft.com/office/drawing/2014/main" id="{1949598D-B3EC-2041-AB74-07FBC4E17849}"/>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743AFB1D-0EC2-0E4E-8F63-844A555791B4}"/>
              </a:ext>
            </a:extLst>
          </p:cNvPr>
          <p:cNvPicPr>
            <a:picLocks noChangeAspect="1"/>
          </p:cNvPicPr>
          <p:nvPr userDrawn="1"/>
        </p:nvPicPr>
        <p:blipFill>
          <a:blip r:embed="rId2"/>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2965667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Intro + 3 Icons Dark Blue">
    <p:bg>
      <p:bgPr>
        <a:solidFill>
          <a:srgbClr val="8DACC6"/>
        </a:solidFill>
        <a:effectLst/>
      </p:bgPr>
    </p:bg>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4" name="Text Placeholder 11">
            <a:extLst>
              <a:ext uri="{FF2B5EF4-FFF2-40B4-BE49-F238E27FC236}">
                <a16:creationId xmlns:a16="http://schemas.microsoft.com/office/drawing/2014/main" id="{CA424CDF-6D4E-C348-A226-F591E4B4A6A8}"/>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32" name="Text Placeholder 15">
            <a:extLst>
              <a:ext uri="{FF2B5EF4-FFF2-40B4-BE49-F238E27FC236}">
                <a16:creationId xmlns:a16="http://schemas.microsoft.com/office/drawing/2014/main" id="{486C4B4F-E144-014F-87D8-38F2987F011A}"/>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3" name="Text Placeholder 15">
            <a:extLst>
              <a:ext uri="{FF2B5EF4-FFF2-40B4-BE49-F238E27FC236}">
                <a16:creationId xmlns:a16="http://schemas.microsoft.com/office/drawing/2014/main" id="{FD7FE444-2888-C849-B491-B34C882FD445}"/>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5" name="Text Placeholder 15">
            <a:extLst>
              <a:ext uri="{FF2B5EF4-FFF2-40B4-BE49-F238E27FC236}">
                <a16:creationId xmlns:a16="http://schemas.microsoft.com/office/drawing/2014/main" id="{3E51606B-5629-3F4F-AD6F-D2B5C024A353}"/>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6" name="Text Placeholder 15">
            <a:extLst>
              <a:ext uri="{FF2B5EF4-FFF2-40B4-BE49-F238E27FC236}">
                <a16:creationId xmlns:a16="http://schemas.microsoft.com/office/drawing/2014/main" id="{59A7834E-1F7A-4C40-B2B0-4914B7207F6D}"/>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8" name="Text Placeholder 15">
            <a:extLst>
              <a:ext uri="{FF2B5EF4-FFF2-40B4-BE49-F238E27FC236}">
                <a16:creationId xmlns:a16="http://schemas.microsoft.com/office/drawing/2014/main" id="{9EA12E04-BA45-FA4E-ADE1-AA4A0A3649BC}"/>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9" name="Text Placeholder 15">
            <a:extLst>
              <a:ext uri="{FF2B5EF4-FFF2-40B4-BE49-F238E27FC236}">
                <a16:creationId xmlns:a16="http://schemas.microsoft.com/office/drawing/2014/main" id="{F312728D-5733-AB46-AFDA-3F19DD167967}"/>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Picture Placeholder 10">
            <a:extLst>
              <a:ext uri="{FF2B5EF4-FFF2-40B4-BE49-F238E27FC236}">
                <a16:creationId xmlns:a16="http://schemas.microsoft.com/office/drawing/2014/main" id="{7F7DC3BF-FF3D-704F-B933-4F07E9B9D9D0}"/>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9E2F545-61C3-2347-86F0-EBCEEFE978F8}"/>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2ED4B1DB-943B-E340-9847-F3C98FEE542E}"/>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
        <p:nvSpPr>
          <p:cNvPr id="18" name="Rectangle 17">
            <a:extLst>
              <a:ext uri="{FF2B5EF4-FFF2-40B4-BE49-F238E27FC236}">
                <a16:creationId xmlns:a16="http://schemas.microsoft.com/office/drawing/2014/main" id="{6B9E5BF5-BD44-F54F-BCA6-877B747646C9}"/>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Slide Number Placeholder 5">
            <a:extLst>
              <a:ext uri="{FF2B5EF4-FFF2-40B4-BE49-F238E27FC236}">
                <a16:creationId xmlns:a16="http://schemas.microsoft.com/office/drawing/2014/main" id="{5CE213D2-1201-A14A-AD46-EF05F46B5A0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2" name="Picture 21" descr="Logo&#10;&#10;Description automatically generated">
            <a:extLst>
              <a:ext uri="{FF2B5EF4-FFF2-40B4-BE49-F238E27FC236}">
                <a16:creationId xmlns:a16="http://schemas.microsoft.com/office/drawing/2014/main" id="{FBE3B7A5-7FFD-A842-AE98-CAC8FCBF086B}"/>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7578248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Intro + 3 Icons Light Green">
    <p:bg>
      <p:bgPr>
        <a:solidFill>
          <a:srgbClr val="BDDEAE"/>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63E2E57-3DDE-FE41-B856-D75FD5AD3F94}"/>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9422FB34-5641-F043-9DA5-D6E91801A11B}"/>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3EFC3CDB-5692-934A-9BA6-E3AB536402A2}"/>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2AE5B729-94E8-C548-9A4C-471296AB1529}"/>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D0B73D99-1842-4B45-8D16-9027297A439C}"/>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7" name="Text Placeholder 15">
            <a:extLst>
              <a:ext uri="{FF2B5EF4-FFF2-40B4-BE49-F238E27FC236}">
                <a16:creationId xmlns:a16="http://schemas.microsoft.com/office/drawing/2014/main" id="{B413AEF8-29CB-4F49-AF88-6A6A3ED65829}"/>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8" name="Text Placeholder 15">
            <a:extLst>
              <a:ext uri="{FF2B5EF4-FFF2-40B4-BE49-F238E27FC236}">
                <a16:creationId xmlns:a16="http://schemas.microsoft.com/office/drawing/2014/main" id="{D945A34C-2A71-424B-8531-EE17A277BAC5}"/>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1">
            <a:extLst>
              <a:ext uri="{FF2B5EF4-FFF2-40B4-BE49-F238E27FC236}">
                <a16:creationId xmlns:a16="http://schemas.microsoft.com/office/drawing/2014/main" id="{893BD666-7A09-A44F-9FCE-E1C3A057099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8" name="Picture Placeholder 10">
            <a:extLst>
              <a:ext uri="{FF2B5EF4-FFF2-40B4-BE49-F238E27FC236}">
                <a16:creationId xmlns:a16="http://schemas.microsoft.com/office/drawing/2014/main" id="{DAB60E87-F5E0-8246-95FE-45D14F2E0FE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45C23AB-636E-3844-B8F3-3CB44BA5FA61}"/>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F4505A11-D638-1640-960E-310289DAD82D}"/>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
        <p:nvSpPr>
          <p:cNvPr id="29" name="Rectangle 28">
            <a:extLst>
              <a:ext uri="{FF2B5EF4-FFF2-40B4-BE49-F238E27FC236}">
                <a16:creationId xmlns:a16="http://schemas.microsoft.com/office/drawing/2014/main" id="{DEDAC9BE-81BA-4F49-A6CE-36A167F748D6}"/>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Slide Number Placeholder 5">
            <a:extLst>
              <a:ext uri="{FF2B5EF4-FFF2-40B4-BE49-F238E27FC236}">
                <a16:creationId xmlns:a16="http://schemas.microsoft.com/office/drawing/2014/main" id="{C30CCA7E-F689-DA46-AF12-2923402CFB1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1" name="Picture 20" descr="Logo&#10;&#10;Description automatically generated">
            <a:extLst>
              <a:ext uri="{FF2B5EF4-FFF2-40B4-BE49-F238E27FC236}">
                <a16:creationId xmlns:a16="http://schemas.microsoft.com/office/drawing/2014/main" id="{3ED6EAC2-11FA-4B48-A366-A4F840C7295A}"/>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6088469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tro + 3 Icons Dark Green">
    <p:bg>
      <p:bgPr>
        <a:solidFill>
          <a:srgbClr val="45BC99"/>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1AF5E73-8C23-AF41-8CD1-C34C292B0520}"/>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E5801A23-1076-0D48-9CEB-2C2CB9C89705}"/>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B222136D-E097-154E-A593-0D054F969AC3}"/>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542DABB0-A60A-0F42-BCBB-9A22141CE88C}"/>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C0FC1D83-27B8-3745-873D-DCE1AFDEC826}"/>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E5295095-50C2-304C-9374-50D94381B475}"/>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FB105680-EAF1-9F4A-82CA-4E837724DC22}"/>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3" name="Text Placeholder 11">
            <a:extLst>
              <a:ext uri="{FF2B5EF4-FFF2-40B4-BE49-F238E27FC236}">
                <a16:creationId xmlns:a16="http://schemas.microsoft.com/office/drawing/2014/main" id="{C7235980-BA83-674A-ACD9-3E9CABB261C7}"/>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14773B9F-C5DA-5645-B640-EED2140142D4}"/>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6FCF6812-A63D-2842-B9D0-93806F9305AB}"/>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BA997CA1-B14C-BB4E-B27F-733391BFFB40}"/>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
        <p:nvSpPr>
          <p:cNvPr id="21" name="Rectangle 20">
            <a:extLst>
              <a:ext uri="{FF2B5EF4-FFF2-40B4-BE49-F238E27FC236}">
                <a16:creationId xmlns:a16="http://schemas.microsoft.com/office/drawing/2014/main" id="{1FDF6AE5-143C-174F-BB1F-73DA7B5B68F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5DC4D48F-8037-DA49-A19C-D5BCE22BC78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7" name="Picture 16" descr="Logo&#10;&#10;Description automatically generated">
            <a:extLst>
              <a:ext uri="{FF2B5EF4-FFF2-40B4-BE49-F238E27FC236}">
                <a16:creationId xmlns:a16="http://schemas.microsoft.com/office/drawing/2014/main" id="{E68E2B2D-5FD1-C14D-B4D0-63CF09EBE7E5}"/>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5728351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Intro + 3 Icons Yellow">
    <p:bg>
      <p:bgPr>
        <a:solidFill>
          <a:srgbClr val="FFD274"/>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C8BE409-B9AB-D944-AFEA-5167EA7A8463}"/>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6D6ECD03-EAD6-FC4D-BB86-312B93FF15B4}"/>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FED36BD-534C-EF4F-9E7F-1F0A7C7A6AB5}"/>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3BEE9E3-ECA0-F843-A4C1-AB718A81CD1E}"/>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4A2CE37E-20EE-254B-96A3-E9026CFA0FD4}"/>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5FCE4FCF-F722-854E-A412-97449F6F9467}"/>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27FC5821-6466-1E41-A88A-77064F3B523D}"/>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069D813C-ACAF-E446-BDEF-FE72F67EDE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A636D744-AD4F-F949-BFE6-EA81B464019E}"/>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C8788DFA-040F-3C4B-A8DD-FEF0CA502A42}"/>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B321976B-F609-094F-BC60-CE58CFAA223D}"/>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5363268C-6A87-F44D-B40A-F92F45B16990}"/>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3E58589F-478E-EC49-B1F2-FFCA502761B5}"/>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D5DE5FAB-4234-8B43-8EF4-A834A8541BA2}"/>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A9A841F1-03C5-6E48-B299-D8FB60AE905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521142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ntro + 3 Icons Grey">
    <p:bg>
      <p:bgPr>
        <a:solidFill>
          <a:srgbClr val="ACAEA7"/>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3538DA3-9330-F34E-A79A-850EF7135B8D}"/>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CBB2CC2C-1F1D-D246-B952-8625EAF2479D}"/>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583358E5-AC37-0E49-9B1E-C1CBCBFD44FE}"/>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A760F1F-28E6-9247-B4F5-BF7087154205}"/>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29294D76-A4B8-034D-8E47-EBC1C8AEA395}"/>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70D1824B-26DE-3C43-91A3-065F223F68AC}"/>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A9C0BC8F-A1C9-8E4D-AFB0-682F8E2E6DD8}"/>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FEA75A11-C8BF-D247-AB0D-31F3D39907A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D6C9039A-F9B8-F34F-AD7A-5F8B09160BC1}"/>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9FEE2EE3-5C47-634F-8DFE-56C80B0DC4F3}"/>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4DADFB73-D908-514F-B291-833181B449F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A04752A2-966B-DB4C-925A-317998AECB83}"/>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A28A89E6-732E-DE42-9A29-F2EB44CCDEEA}"/>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5F272C2-072C-CB4D-869F-849EDE1CFDFA}"/>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87C2C047-406A-7148-8BE8-15E8C43B5C0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0620348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ntro + 3 Icons Purple">
    <p:bg>
      <p:bgPr>
        <a:solidFill>
          <a:srgbClr val="50287D">
            <a:alpha val="30000"/>
          </a:srgbClr>
        </a:solid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8DA9A5A2-8D7E-7444-89B2-EEDF4068E4B9}"/>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5">
            <a:extLst>
              <a:ext uri="{FF2B5EF4-FFF2-40B4-BE49-F238E27FC236}">
                <a16:creationId xmlns:a16="http://schemas.microsoft.com/office/drawing/2014/main" id="{C269322A-EA6C-D54E-B02C-E3C9B4691102}"/>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E2B900E1-0923-124B-9540-DE4AA23ED62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6" name="Text Placeholder 15">
            <a:extLst>
              <a:ext uri="{FF2B5EF4-FFF2-40B4-BE49-F238E27FC236}">
                <a16:creationId xmlns:a16="http://schemas.microsoft.com/office/drawing/2014/main" id="{A4276731-3419-E24E-95D1-92D97AB069A6}"/>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3709D860-4DFC-3544-9061-E416339FDC8C}"/>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4" name="Text Placeholder 15">
            <a:extLst>
              <a:ext uri="{FF2B5EF4-FFF2-40B4-BE49-F238E27FC236}">
                <a16:creationId xmlns:a16="http://schemas.microsoft.com/office/drawing/2014/main" id="{34DF4202-B2F9-824B-8E6B-653422521947}"/>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5" name="Text Placeholder 15">
            <a:extLst>
              <a:ext uri="{FF2B5EF4-FFF2-40B4-BE49-F238E27FC236}">
                <a16:creationId xmlns:a16="http://schemas.microsoft.com/office/drawing/2014/main" id="{529FF314-CA71-A840-A99D-DB433E9231D5}"/>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9" name="Text Placeholder 11">
            <a:extLst>
              <a:ext uri="{FF2B5EF4-FFF2-40B4-BE49-F238E27FC236}">
                <a16:creationId xmlns:a16="http://schemas.microsoft.com/office/drawing/2014/main" id="{028F653B-54E3-1A4B-80CD-31FF464943D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1" name="Picture Placeholder 10">
            <a:extLst>
              <a:ext uri="{FF2B5EF4-FFF2-40B4-BE49-F238E27FC236}">
                <a16:creationId xmlns:a16="http://schemas.microsoft.com/office/drawing/2014/main" id="{964ED060-3F4A-4640-B474-0E4A5B88DFFE}"/>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CC2895CE-08A9-0E41-B048-1072D6B3DA4D}"/>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33BAADB9-A70A-CA44-B13F-CF62B111E646}"/>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35E2C23C-115E-A341-AFB6-8FBA284A5A8A}"/>
              </a:ext>
            </a:extLst>
          </p:cNvPr>
          <p:cNvGrpSpPr/>
          <p:nvPr userDrawn="1"/>
        </p:nvGrpSpPr>
        <p:grpSpPr>
          <a:xfrm>
            <a:off x="0" y="5869173"/>
            <a:ext cx="12192000" cy="988828"/>
            <a:chOff x="11575" y="5869172"/>
            <a:chExt cx="12192000" cy="988828"/>
          </a:xfrm>
        </p:grpSpPr>
        <p:sp>
          <p:nvSpPr>
            <p:cNvPr id="18" name="Rectangle 17">
              <a:extLst>
                <a:ext uri="{FF2B5EF4-FFF2-40B4-BE49-F238E27FC236}">
                  <a16:creationId xmlns:a16="http://schemas.microsoft.com/office/drawing/2014/main" id="{6DAD2B89-8C78-EF46-B388-D08476146E6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AF508363-6757-7D47-9DFF-9E3B66D5B484}"/>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35B30F98-50D3-1E41-AA0A-256E025ABBD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4849782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ntro + 3 Icons Light Blue">
    <p:bg>
      <p:bgPr>
        <a:solidFill>
          <a:srgbClr val="A7DBF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6D9219-4F21-DB40-9552-C783798138CC}"/>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8280237D-E3B1-F74B-BC8B-987871384340}"/>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C299DAEC-01B2-BC42-8848-EE8091AC117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Text Placeholder 15">
            <a:extLst>
              <a:ext uri="{FF2B5EF4-FFF2-40B4-BE49-F238E27FC236}">
                <a16:creationId xmlns:a16="http://schemas.microsoft.com/office/drawing/2014/main" id="{94453504-97F2-5240-9852-6C9EFC5BD9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7F6F3028-2215-3C45-92EB-71AC19736A8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C69E4A81-A534-8242-B3E7-63015676FDB4}"/>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B6ECC2E0-1C05-9049-8EF6-CFFF5B849BC4}"/>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3" name="Text Placeholder 11">
            <a:extLst>
              <a:ext uri="{FF2B5EF4-FFF2-40B4-BE49-F238E27FC236}">
                <a16:creationId xmlns:a16="http://schemas.microsoft.com/office/drawing/2014/main" id="{3FA0F7C0-7A18-4A48-998B-F06EBBC8F14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4" name="Picture Placeholder 10">
            <a:extLst>
              <a:ext uri="{FF2B5EF4-FFF2-40B4-BE49-F238E27FC236}">
                <a16:creationId xmlns:a16="http://schemas.microsoft.com/office/drawing/2014/main" id="{B889CAEE-2C6C-7E4C-A7C3-AD746E91C62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9CBE35E7-9F37-5345-894C-E0EB17D89B57}"/>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DE2E2AFD-C5FC-ED4A-82E3-84622CDC6CE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414489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tro + 3 Icons Orange">
    <p:bg>
      <p:bgPr>
        <a:solidFill>
          <a:srgbClr val="E8954C"/>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96D9219-4F21-DB40-9552-C783798138CC}"/>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5">
            <a:extLst>
              <a:ext uri="{FF2B5EF4-FFF2-40B4-BE49-F238E27FC236}">
                <a16:creationId xmlns:a16="http://schemas.microsoft.com/office/drawing/2014/main" id="{8280237D-E3B1-F74B-BC8B-987871384340}"/>
              </a:ext>
            </a:extLst>
          </p:cNvPr>
          <p:cNvSpPr>
            <a:spLocks noGrp="1"/>
          </p:cNvSpPr>
          <p:nvPr>
            <p:ph type="body" sz="quarter" idx="17" hasCustomPrompt="1"/>
          </p:nvPr>
        </p:nvSpPr>
        <p:spPr>
          <a:xfrm>
            <a:off x="7941277" y="435835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9" name="Text Placeholder 15">
            <a:extLst>
              <a:ext uri="{FF2B5EF4-FFF2-40B4-BE49-F238E27FC236}">
                <a16:creationId xmlns:a16="http://schemas.microsoft.com/office/drawing/2014/main" id="{C299DAEC-01B2-BC42-8848-EE8091AC1176}"/>
              </a:ext>
            </a:extLst>
          </p:cNvPr>
          <p:cNvSpPr>
            <a:spLocks noGrp="1"/>
          </p:cNvSpPr>
          <p:nvPr>
            <p:ph type="body" sz="quarter" idx="18" hasCustomPrompt="1"/>
          </p:nvPr>
        </p:nvSpPr>
        <p:spPr>
          <a:xfrm>
            <a:off x="7941276" y="475077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21" name="Text Placeholder 15">
            <a:extLst>
              <a:ext uri="{FF2B5EF4-FFF2-40B4-BE49-F238E27FC236}">
                <a16:creationId xmlns:a16="http://schemas.microsoft.com/office/drawing/2014/main" id="{94453504-97F2-5240-9852-6C9EFC5BD90D}"/>
              </a:ext>
            </a:extLst>
          </p:cNvPr>
          <p:cNvSpPr>
            <a:spLocks noGrp="1"/>
          </p:cNvSpPr>
          <p:nvPr>
            <p:ph type="body" sz="quarter" idx="19" hasCustomPrompt="1"/>
          </p:nvPr>
        </p:nvSpPr>
        <p:spPr>
          <a:xfrm>
            <a:off x="7941277" y="25895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7F6F3028-2215-3C45-92EB-71AC19736A89}"/>
              </a:ext>
            </a:extLst>
          </p:cNvPr>
          <p:cNvSpPr>
            <a:spLocks noGrp="1"/>
          </p:cNvSpPr>
          <p:nvPr>
            <p:ph type="body" sz="quarter" idx="20" hasCustomPrompt="1"/>
          </p:nvPr>
        </p:nvSpPr>
        <p:spPr>
          <a:xfrm>
            <a:off x="7941276" y="29819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31" name="Text Placeholder 15">
            <a:extLst>
              <a:ext uri="{FF2B5EF4-FFF2-40B4-BE49-F238E27FC236}">
                <a16:creationId xmlns:a16="http://schemas.microsoft.com/office/drawing/2014/main" id="{C69E4A81-A534-8242-B3E7-63015676FDB4}"/>
              </a:ext>
            </a:extLst>
          </p:cNvPr>
          <p:cNvSpPr>
            <a:spLocks noGrp="1"/>
          </p:cNvSpPr>
          <p:nvPr>
            <p:ph type="body" sz="quarter" idx="21" hasCustomPrompt="1"/>
          </p:nvPr>
        </p:nvSpPr>
        <p:spPr>
          <a:xfrm>
            <a:off x="7941277" y="760712"/>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B6ECC2E0-1C05-9049-8EF6-CFFF5B849BC4}"/>
              </a:ext>
            </a:extLst>
          </p:cNvPr>
          <p:cNvSpPr>
            <a:spLocks noGrp="1"/>
          </p:cNvSpPr>
          <p:nvPr>
            <p:ph type="body" sz="quarter" idx="22" hasCustomPrompt="1"/>
          </p:nvPr>
        </p:nvSpPr>
        <p:spPr>
          <a:xfrm>
            <a:off x="7941276" y="1153131"/>
            <a:ext cx="3425047" cy="690510"/>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endParaRPr lang="en-US" dirty="0"/>
          </a:p>
        </p:txBody>
      </p:sp>
      <p:sp>
        <p:nvSpPr>
          <p:cNvPr id="13" name="Text Placeholder 11">
            <a:extLst>
              <a:ext uri="{FF2B5EF4-FFF2-40B4-BE49-F238E27FC236}">
                <a16:creationId xmlns:a16="http://schemas.microsoft.com/office/drawing/2014/main" id="{3FA0F7C0-7A18-4A48-998B-F06EBBC8F14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4" name="Picture Placeholder 10">
            <a:extLst>
              <a:ext uri="{FF2B5EF4-FFF2-40B4-BE49-F238E27FC236}">
                <a16:creationId xmlns:a16="http://schemas.microsoft.com/office/drawing/2014/main" id="{B889CAEE-2C6C-7E4C-A7C3-AD746E91C62C}"/>
              </a:ext>
            </a:extLst>
          </p:cNvPr>
          <p:cNvSpPr>
            <a:spLocks noGrp="1"/>
          </p:cNvSpPr>
          <p:nvPr>
            <p:ph type="pic" sz="quarter" idx="27" hasCustomPrompt="1"/>
          </p:nvPr>
        </p:nvSpPr>
        <p:spPr>
          <a:xfrm>
            <a:off x="6631461" y="754885"/>
            <a:ext cx="1088756" cy="1088756"/>
          </a:xfrm>
          <a:prstGeom prst="ellipse">
            <a:avLst/>
          </a:prstGeom>
          <a:solidFill>
            <a:srgbClr val="D8D2E1">
              <a:alpha val="0"/>
            </a:srgbClr>
          </a:solidFill>
        </p:spPr>
        <p:txBody>
          <a:bodyPr/>
          <a:lstStyle/>
          <a:p>
            <a:r>
              <a:rPr lang="en-US" dirty="0"/>
              <a:t> </a:t>
            </a:r>
          </a:p>
        </p:txBody>
      </p:sp>
      <p:sp>
        <p:nvSpPr>
          <p:cNvPr id="16" name="Picture Placeholder 10">
            <a:extLst>
              <a:ext uri="{FF2B5EF4-FFF2-40B4-BE49-F238E27FC236}">
                <a16:creationId xmlns:a16="http://schemas.microsoft.com/office/drawing/2014/main" id="{9CBE35E7-9F37-5345-894C-E0EB17D89B57}"/>
              </a:ext>
            </a:extLst>
          </p:cNvPr>
          <p:cNvSpPr>
            <a:spLocks noGrp="1"/>
          </p:cNvSpPr>
          <p:nvPr>
            <p:ph type="pic" sz="quarter" idx="28" hasCustomPrompt="1"/>
          </p:nvPr>
        </p:nvSpPr>
        <p:spPr>
          <a:xfrm>
            <a:off x="6631461" y="255661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DE2E2AFD-C5FC-ED4A-82E3-84622CDC6CE7}"/>
              </a:ext>
            </a:extLst>
          </p:cNvPr>
          <p:cNvSpPr>
            <a:spLocks noGrp="1"/>
          </p:cNvSpPr>
          <p:nvPr>
            <p:ph type="pic" sz="quarter" idx="29" hasCustomPrompt="1"/>
          </p:nvPr>
        </p:nvSpPr>
        <p:spPr>
          <a:xfrm>
            <a:off x="6631461" y="4373878"/>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4104105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ntro + 4 Icons White">
    <p:bg>
      <p:bgPr>
        <a:solidFill>
          <a:schemeClr val="bg1"/>
        </a:solidFill>
        <a:effectLst/>
      </p:bgPr>
    </p:bg>
    <p:spTree>
      <p:nvGrpSpPr>
        <p:cNvPr id="1" name=""/>
        <p:cNvGrpSpPr/>
        <p:nvPr/>
      </p:nvGrpSpPr>
      <p:grpSpPr>
        <a:xfrm>
          <a:off x="0" y="0"/>
          <a:ext cx="0" cy="0"/>
          <a:chOff x="0" y="0"/>
          <a:chExt cx="0" cy="0"/>
        </a:xfrm>
      </p:grpSpPr>
      <p:sp>
        <p:nvSpPr>
          <p:cNvPr id="22" name="Text Placeholder 15">
            <a:extLst>
              <a:ext uri="{FF2B5EF4-FFF2-40B4-BE49-F238E27FC236}">
                <a16:creationId xmlns:a16="http://schemas.microsoft.com/office/drawing/2014/main" id="{3C5831D9-64D0-6D4F-8749-2B7A0B11254C}"/>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09C96CC2-3FFA-E148-9444-688B65F43573}"/>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70E246B8-FD3E-7C47-8D96-95941E020A7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327D8557-F5CE-D040-AD9D-D1B6221BA1A1}"/>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69F77E76-F287-CB48-8E18-E35845CAE27D}"/>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0" name="Text Placeholder 11">
            <a:extLst>
              <a:ext uri="{FF2B5EF4-FFF2-40B4-BE49-F238E27FC236}">
                <a16:creationId xmlns:a16="http://schemas.microsoft.com/office/drawing/2014/main" id="{D3D6EDAB-176B-2341-B4EA-88C5FFEB2FFF}"/>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18" name="Picture Placeholder 10">
            <a:extLst>
              <a:ext uri="{FF2B5EF4-FFF2-40B4-BE49-F238E27FC236}">
                <a16:creationId xmlns:a16="http://schemas.microsoft.com/office/drawing/2014/main" id="{313F1A5D-F1D0-4741-9CD2-8B17FBAC3DC5}"/>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27CB8563-6705-754A-9B5A-7BC3BAEB1277}"/>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433C4ACB-0EFC-1E4C-8822-E2784542CBF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D2DDF3C3-0C4E-3146-A979-10F3680C7D1A}"/>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96BEA1B6-0E9E-AA49-AA3B-A143242FB8E2}"/>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68293634-AE4F-1B49-8D41-9158864CA22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19AF8617-9198-8440-A5B4-A4818F0ADD36}"/>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7237D910-2934-5B40-9B0A-FEC1C9E918F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7657740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Intro + 4 Icons Dark Blue">
    <p:bg>
      <p:bgPr>
        <a:solidFill>
          <a:srgbClr val="8DACC6"/>
        </a:solidFill>
        <a:effectLst/>
      </p:bgPr>
    </p:bg>
    <p:spTree>
      <p:nvGrpSpPr>
        <p:cNvPr id="1" name=""/>
        <p:cNvGrpSpPr/>
        <p:nvPr/>
      </p:nvGrpSpPr>
      <p:grpSpPr>
        <a:xfrm>
          <a:off x="0" y="0"/>
          <a:ext cx="0" cy="0"/>
          <a:chOff x="0" y="0"/>
          <a:chExt cx="0" cy="0"/>
        </a:xfrm>
      </p:grpSpPr>
      <p:sp>
        <p:nvSpPr>
          <p:cNvPr id="31" name="Text Placeholder 15">
            <a:extLst>
              <a:ext uri="{FF2B5EF4-FFF2-40B4-BE49-F238E27FC236}">
                <a16:creationId xmlns:a16="http://schemas.microsoft.com/office/drawing/2014/main" id="{C43779F3-3172-BF44-9349-CF851EB9994C}"/>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9BDB8BA6-4ABA-1240-A13A-3B2E07C88C6F}"/>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0" name="Text Placeholder 15">
            <a:extLst>
              <a:ext uri="{FF2B5EF4-FFF2-40B4-BE49-F238E27FC236}">
                <a16:creationId xmlns:a16="http://schemas.microsoft.com/office/drawing/2014/main" id="{8EBB8989-79E5-8148-BC7B-543667CF09E7}"/>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2" name="Text Placeholder 15">
            <a:extLst>
              <a:ext uri="{FF2B5EF4-FFF2-40B4-BE49-F238E27FC236}">
                <a16:creationId xmlns:a16="http://schemas.microsoft.com/office/drawing/2014/main" id="{A05A9DA7-FB80-294B-A324-B1C18045BE91}"/>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4" name="Text Placeholder 11">
            <a:extLst>
              <a:ext uri="{FF2B5EF4-FFF2-40B4-BE49-F238E27FC236}">
                <a16:creationId xmlns:a16="http://schemas.microsoft.com/office/drawing/2014/main" id="{C00E48E5-A896-AC4D-833D-58A94044F71E}"/>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5" name="Picture Placeholder 10">
            <a:extLst>
              <a:ext uri="{FF2B5EF4-FFF2-40B4-BE49-F238E27FC236}">
                <a16:creationId xmlns:a16="http://schemas.microsoft.com/office/drawing/2014/main" id="{7CD49F72-3E0E-0B43-A6DF-2EAF2E5A5B80}"/>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60CEADA0-CBF9-E544-A798-CAC37DACC208}"/>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0A0CBAB3-1BCA-FD49-B58F-5A026D507043}"/>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8" name="Picture Placeholder 10">
            <a:extLst>
              <a:ext uri="{FF2B5EF4-FFF2-40B4-BE49-F238E27FC236}">
                <a16:creationId xmlns:a16="http://schemas.microsoft.com/office/drawing/2014/main" id="{D6E1A04C-09F8-D748-B102-6E7000865249}"/>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BD4AE02A-4CF1-DF4E-8249-FE12B30970B3}"/>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790230D5-1961-264B-ABDE-FD0F36479C03}"/>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22F43429-91FA-E64E-A7AA-7F895A1CBBE7}"/>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1" name="Slide Number Placeholder 5">
            <a:extLst>
              <a:ext uri="{FF2B5EF4-FFF2-40B4-BE49-F238E27FC236}">
                <a16:creationId xmlns:a16="http://schemas.microsoft.com/office/drawing/2014/main" id="{32378B92-9B31-E548-BBF8-77E6B5494378}"/>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23762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 Dark Blue Pinwheel">
    <p:bg>
      <p:bgPr>
        <a:solidFill>
          <a:srgbClr val="8DACC6"/>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4FFBF17-9502-7C4B-80A7-8037E134F871}"/>
              </a:ext>
            </a:extLst>
          </p:cNvPr>
          <p:cNvPicPr>
            <a:picLocks noChangeAspect="1"/>
          </p:cNvPicPr>
          <p:nvPr userDrawn="1"/>
        </p:nvPicPr>
        <p:blipFill rotWithShape="1">
          <a:blip r:embed="rId2">
            <a:alphaModFix amt="25000"/>
          </a:blip>
          <a:srcRect r="28265"/>
          <a:stretch/>
        </p:blipFill>
        <p:spPr>
          <a:xfrm>
            <a:off x="5890674" y="-18725"/>
            <a:ext cx="6301326" cy="6668375"/>
          </a:xfrm>
          <a:prstGeom prst="rect">
            <a:avLst/>
          </a:prstGeom>
        </p:spPr>
      </p:pic>
      <p:sp>
        <p:nvSpPr>
          <p:cNvPr id="2" name="Title 1">
            <a:extLst>
              <a:ext uri="{FF2B5EF4-FFF2-40B4-BE49-F238E27FC236}">
                <a16:creationId xmlns:a16="http://schemas.microsoft.com/office/drawing/2014/main" id="{27098A15-1FDA-4242-B264-4F363C11C49B}"/>
              </a:ext>
            </a:extLst>
          </p:cNvPr>
          <p:cNvSpPr>
            <a:spLocks noGrp="1"/>
          </p:cNvSpPr>
          <p:nvPr>
            <p:ph type="ctrTitle"/>
          </p:nvPr>
        </p:nvSpPr>
        <p:spPr>
          <a:xfrm>
            <a:off x="1138768" y="1461003"/>
            <a:ext cx="9144000" cy="2387600"/>
          </a:xfrm>
        </p:spPr>
        <p:txBody>
          <a:bodyPr anchor="b">
            <a:normAutofit/>
          </a:bodyPr>
          <a:lstStyle>
            <a:lvl1pPr algn="l">
              <a:defRPr sz="6500">
                <a:solidFill>
                  <a:srgbClr val="50287D"/>
                </a:solidFill>
              </a:defRPr>
            </a:lvl1pPr>
          </a:lstStyle>
          <a:p>
            <a:r>
              <a:rPr lang="en-US" dirty="0"/>
              <a:t>Click to edit Master title style</a:t>
            </a:r>
          </a:p>
        </p:txBody>
      </p:sp>
      <p:sp>
        <p:nvSpPr>
          <p:cNvPr id="3" name="Subtitle 2">
            <a:extLst>
              <a:ext uri="{FF2B5EF4-FFF2-40B4-BE49-F238E27FC236}">
                <a16:creationId xmlns:a16="http://schemas.microsoft.com/office/drawing/2014/main" id="{BF1DFBBF-FB42-8040-AF39-BF6A8576D824}"/>
              </a:ext>
            </a:extLst>
          </p:cNvPr>
          <p:cNvSpPr>
            <a:spLocks noGrp="1"/>
          </p:cNvSpPr>
          <p:nvPr>
            <p:ph type="subTitle" idx="1"/>
          </p:nvPr>
        </p:nvSpPr>
        <p:spPr>
          <a:xfrm>
            <a:off x="1138768" y="3940678"/>
            <a:ext cx="9144000" cy="1655762"/>
          </a:xfrm>
        </p:spPr>
        <p:txBody>
          <a:bodyPr>
            <a:normAutofit/>
          </a:bodyPr>
          <a:lstStyle>
            <a:lvl1pPr marL="0" indent="0" algn="l">
              <a:buNone/>
              <a:defRPr sz="2000">
                <a:solidFill>
                  <a:srgbClr val="50287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black and white image of a person's face&#10;&#10;Description automatically generated with low confidence">
            <a:extLst>
              <a:ext uri="{FF2B5EF4-FFF2-40B4-BE49-F238E27FC236}">
                <a16:creationId xmlns:a16="http://schemas.microsoft.com/office/drawing/2014/main" id="{45932F45-88B9-2E45-8561-CB1719AFB530}"/>
              </a:ext>
            </a:extLst>
          </p:cNvPr>
          <p:cNvPicPr>
            <a:picLocks noChangeAspect="1"/>
          </p:cNvPicPr>
          <p:nvPr userDrawn="1"/>
        </p:nvPicPr>
        <p:blipFill>
          <a:blip r:embed="rId3"/>
          <a:stretch>
            <a:fillRect/>
          </a:stretch>
        </p:blipFill>
        <p:spPr>
          <a:xfrm>
            <a:off x="10282768" y="6086774"/>
            <a:ext cx="1666754" cy="534086"/>
          </a:xfrm>
          <a:prstGeom prst="rect">
            <a:avLst/>
          </a:prstGeom>
        </p:spPr>
      </p:pic>
    </p:spTree>
    <p:extLst>
      <p:ext uri="{BB962C8B-B14F-4D97-AF65-F5344CB8AC3E}">
        <p14:creationId xmlns:p14="http://schemas.microsoft.com/office/powerpoint/2010/main" val="30793579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ntro + 4 Icons Light Green">
    <p:bg>
      <p:bgPr>
        <a:solidFill>
          <a:srgbClr val="BDDEAE"/>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743E82B-50E8-F24F-8148-42D045A3F5D3}"/>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0" name="Text Placeholder 15">
            <a:extLst>
              <a:ext uri="{FF2B5EF4-FFF2-40B4-BE49-F238E27FC236}">
                <a16:creationId xmlns:a16="http://schemas.microsoft.com/office/drawing/2014/main" id="{5384C0F4-B7AC-7E40-82CC-C19B0DF550B3}"/>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ext Placeholder 15">
            <a:extLst>
              <a:ext uri="{FF2B5EF4-FFF2-40B4-BE49-F238E27FC236}">
                <a16:creationId xmlns:a16="http://schemas.microsoft.com/office/drawing/2014/main" id="{683416A6-7363-3845-8330-FDFC0277499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4" name="Text Placeholder 15">
            <a:extLst>
              <a:ext uri="{FF2B5EF4-FFF2-40B4-BE49-F238E27FC236}">
                <a16:creationId xmlns:a16="http://schemas.microsoft.com/office/drawing/2014/main" id="{0407CD56-4CFD-E54E-B9D2-BB654F0A08D7}"/>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5" name="Title 1">
            <a:extLst>
              <a:ext uri="{FF2B5EF4-FFF2-40B4-BE49-F238E27FC236}">
                <a16:creationId xmlns:a16="http://schemas.microsoft.com/office/drawing/2014/main" id="{CCF24814-CDA2-FA46-8AD2-37B7041C3B58}"/>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7" name="Text Placeholder 11">
            <a:extLst>
              <a:ext uri="{FF2B5EF4-FFF2-40B4-BE49-F238E27FC236}">
                <a16:creationId xmlns:a16="http://schemas.microsoft.com/office/drawing/2014/main" id="{9AC26D08-345A-0543-B3BA-8CE158A7E2A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7" name="Picture Placeholder 10">
            <a:extLst>
              <a:ext uri="{FF2B5EF4-FFF2-40B4-BE49-F238E27FC236}">
                <a16:creationId xmlns:a16="http://schemas.microsoft.com/office/drawing/2014/main" id="{946637FD-38A7-914E-9100-92CEB83FE381}"/>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0ECDB938-FD4E-A849-8AB4-416C6D5CDE9D}"/>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8562CD05-4C86-2441-8F2A-7F8485A3646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0CC94A6-966C-9F4E-96BD-5BAE8E91C534}"/>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21" name="Group 20">
            <a:extLst>
              <a:ext uri="{FF2B5EF4-FFF2-40B4-BE49-F238E27FC236}">
                <a16:creationId xmlns:a16="http://schemas.microsoft.com/office/drawing/2014/main" id="{C5F212A1-A61F-3941-9C1F-DC2C3E22FC56}"/>
              </a:ext>
            </a:extLst>
          </p:cNvPr>
          <p:cNvGrpSpPr/>
          <p:nvPr userDrawn="1"/>
        </p:nvGrpSpPr>
        <p:grpSpPr>
          <a:xfrm>
            <a:off x="0" y="5869173"/>
            <a:ext cx="12192000" cy="988828"/>
            <a:chOff x="11575" y="5869172"/>
            <a:chExt cx="12192000" cy="988828"/>
          </a:xfrm>
        </p:grpSpPr>
        <p:sp>
          <p:nvSpPr>
            <p:cNvPr id="26" name="Rectangle 25">
              <a:extLst>
                <a:ext uri="{FF2B5EF4-FFF2-40B4-BE49-F238E27FC236}">
                  <a16:creationId xmlns:a16="http://schemas.microsoft.com/office/drawing/2014/main" id="{BB21D384-BA90-5142-8F72-E378CBFC7397}"/>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FE8FC9D2-8192-7149-ADF5-72A91861CFFC}"/>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8" name="Slide Number Placeholder 5">
            <a:extLst>
              <a:ext uri="{FF2B5EF4-FFF2-40B4-BE49-F238E27FC236}">
                <a16:creationId xmlns:a16="http://schemas.microsoft.com/office/drawing/2014/main" id="{4F99DC54-79BF-9A4B-9E52-5482CAF23C8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8548479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ntro + 4 Icons Dark Green">
    <p:bg>
      <p:bgPr>
        <a:solidFill>
          <a:srgbClr val="45BC99"/>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7A9B33FD-CB1B-2F41-BAFD-76945A3D5B47}"/>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3" name="Text Placeholder 15">
            <a:extLst>
              <a:ext uri="{FF2B5EF4-FFF2-40B4-BE49-F238E27FC236}">
                <a16:creationId xmlns:a16="http://schemas.microsoft.com/office/drawing/2014/main" id="{2C64A4A6-AB58-3D4F-8CAC-F128DF2E4691}"/>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5" name="Text Placeholder 15">
            <a:extLst>
              <a:ext uri="{FF2B5EF4-FFF2-40B4-BE49-F238E27FC236}">
                <a16:creationId xmlns:a16="http://schemas.microsoft.com/office/drawing/2014/main" id="{D34EBB94-71AF-3B41-AE9C-5ED7FDE5B05C}"/>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7" name="Text Placeholder 15">
            <a:extLst>
              <a:ext uri="{FF2B5EF4-FFF2-40B4-BE49-F238E27FC236}">
                <a16:creationId xmlns:a16="http://schemas.microsoft.com/office/drawing/2014/main" id="{24702873-5DFF-2648-B8A8-12E4B660DA9D}"/>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itle 1">
            <a:extLst>
              <a:ext uri="{FF2B5EF4-FFF2-40B4-BE49-F238E27FC236}">
                <a16:creationId xmlns:a16="http://schemas.microsoft.com/office/drawing/2014/main" id="{3343169E-24AA-B14B-8282-50211EDA0140}"/>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8" name="Text Placeholder 11">
            <a:extLst>
              <a:ext uri="{FF2B5EF4-FFF2-40B4-BE49-F238E27FC236}">
                <a16:creationId xmlns:a16="http://schemas.microsoft.com/office/drawing/2014/main" id="{4FA8450E-78D2-0F45-8341-C17EE3F02DA4}"/>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9" name="Picture Placeholder 10">
            <a:extLst>
              <a:ext uri="{FF2B5EF4-FFF2-40B4-BE49-F238E27FC236}">
                <a16:creationId xmlns:a16="http://schemas.microsoft.com/office/drawing/2014/main" id="{57611F4D-387A-AB4F-A1B1-FF520FDA99A6}"/>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9" name="Picture Placeholder 10">
            <a:extLst>
              <a:ext uri="{FF2B5EF4-FFF2-40B4-BE49-F238E27FC236}">
                <a16:creationId xmlns:a16="http://schemas.microsoft.com/office/drawing/2014/main" id="{6FE18B15-1AC8-C34F-A0FD-F205FC9C0E3D}"/>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30" name="Picture Placeholder 10">
            <a:extLst>
              <a:ext uri="{FF2B5EF4-FFF2-40B4-BE49-F238E27FC236}">
                <a16:creationId xmlns:a16="http://schemas.microsoft.com/office/drawing/2014/main" id="{5D07FAAD-0F35-974C-9C78-7F4B06B681F0}"/>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31" name="Picture Placeholder 10">
            <a:extLst>
              <a:ext uri="{FF2B5EF4-FFF2-40B4-BE49-F238E27FC236}">
                <a16:creationId xmlns:a16="http://schemas.microsoft.com/office/drawing/2014/main" id="{AA1189A8-EF61-3F4C-97F7-4763EE9D7421}"/>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6" name="Group 15">
            <a:extLst>
              <a:ext uri="{FF2B5EF4-FFF2-40B4-BE49-F238E27FC236}">
                <a16:creationId xmlns:a16="http://schemas.microsoft.com/office/drawing/2014/main" id="{D1552B32-9F2A-B947-B1DE-7A75B80D4F20}"/>
              </a:ext>
            </a:extLst>
          </p:cNvPr>
          <p:cNvGrpSpPr/>
          <p:nvPr userDrawn="1"/>
        </p:nvGrpSpPr>
        <p:grpSpPr>
          <a:xfrm>
            <a:off x="0" y="5869173"/>
            <a:ext cx="12192000" cy="988828"/>
            <a:chOff x="11575" y="5869172"/>
            <a:chExt cx="12192000" cy="988828"/>
          </a:xfrm>
        </p:grpSpPr>
        <p:sp>
          <p:nvSpPr>
            <p:cNvPr id="17" name="Rectangle 16">
              <a:extLst>
                <a:ext uri="{FF2B5EF4-FFF2-40B4-BE49-F238E27FC236}">
                  <a16:creationId xmlns:a16="http://schemas.microsoft.com/office/drawing/2014/main" id="{5B2C1C6A-71E5-FE43-9F42-25A021ACAE2F}"/>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87FC193F-B878-F647-96B2-C3337B55573B}"/>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33" name="Slide Number Placeholder 5">
            <a:extLst>
              <a:ext uri="{FF2B5EF4-FFF2-40B4-BE49-F238E27FC236}">
                <a16:creationId xmlns:a16="http://schemas.microsoft.com/office/drawing/2014/main" id="{2A490D66-D468-9840-BA21-A786242B6AF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31608224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Intro + 4 Icons Yellow">
    <p:bg>
      <p:bgPr>
        <a:solidFill>
          <a:srgbClr val="FFD27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A9788B2-3388-EB49-AAE5-12F6C4C46BA2}"/>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FBD48CE3-257B-2C4D-8805-1B856F68598B}"/>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2A208BFD-B7C8-A84E-80B8-55A182D6848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A7E569D8-8813-014E-8F58-973FDADBED2B}"/>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74D1E3C7-B7AA-4843-908F-2B677BA3CB49}"/>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3" name="Text Placeholder 11">
            <a:extLst>
              <a:ext uri="{FF2B5EF4-FFF2-40B4-BE49-F238E27FC236}">
                <a16:creationId xmlns:a16="http://schemas.microsoft.com/office/drawing/2014/main" id="{9CE3FBFD-3EBA-6043-9FB4-FDC7D985A9AA}"/>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lvl1pPr>
            <a:lvl2pPr>
              <a:lnSpc>
                <a:spcPts val="3000"/>
              </a:lnSpc>
              <a:defRPr sz="2400"/>
            </a:lvl2pPr>
          </a:lstStyle>
          <a:p>
            <a:pPr lvl="0"/>
            <a:r>
              <a:rPr lang="en-US" dirty="0"/>
              <a:t>Click to edit Master text styles</a:t>
            </a:r>
          </a:p>
          <a:p>
            <a:pPr lvl="1"/>
            <a:r>
              <a:rPr lang="en-US" dirty="0"/>
              <a:t>Second level</a:t>
            </a:r>
          </a:p>
        </p:txBody>
      </p:sp>
      <p:sp>
        <p:nvSpPr>
          <p:cNvPr id="23" name="Picture Placeholder 10">
            <a:extLst>
              <a:ext uri="{FF2B5EF4-FFF2-40B4-BE49-F238E27FC236}">
                <a16:creationId xmlns:a16="http://schemas.microsoft.com/office/drawing/2014/main" id="{2CA36A9C-C6E3-9D44-989D-D5DC9228C52F}"/>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45DDE3F8-5C46-164E-B594-AAF8DEE0D89E}"/>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4CBCA13B-0B93-EB43-B093-D4B44B7A8485}"/>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A7747240-38A6-724B-970D-9C061116EA0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E5E71A3A-8E64-CC4C-A2F6-FD909C609271}"/>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2D6B3264-CC11-1346-98D9-7EA47105863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85B8326D-F116-2147-964E-20AFA97C59D8}"/>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75E7B09F-5BAA-234B-B17D-5143248FCFD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762772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Intro + 4 Icons Grey">
    <p:bg>
      <p:bgPr>
        <a:solidFill>
          <a:srgbClr val="ACAEA7"/>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C6949F76-1835-9443-BD21-A7E529399936}"/>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DD41AE6E-0E73-0848-A0DD-26C4B460C73C}"/>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64EB7C87-CEE5-B543-A65E-44DB2EA6F1CF}"/>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D59CE88C-D781-9046-B99E-624F1309BFC9}"/>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E7FCF61C-455D-734D-BBDF-AEECEFAE2488}"/>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1">
            <a:extLst>
              <a:ext uri="{FF2B5EF4-FFF2-40B4-BE49-F238E27FC236}">
                <a16:creationId xmlns:a16="http://schemas.microsoft.com/office/drawing/2014/main" id="{A827CA9D-97F3-E948-A7D5-A67EDB76D5F9}"/>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4" name="Picture Placeholder 10">
            <a:extLst>
              <a:ext uri="{FF2B5EF4-FFF2-40B4-BE49-F238E27FC236}">
                <a16:creationId xmlns:a16="http://schemas.microsoft.com/office/drawing/2014/main" id="{D4F398AC-8B10-1B42-B742-6514C997851C}"/>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C372BD3C-FA33-E049-8DCF-453A180D836F}"/>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848C8B19-9E7C-6C4F-9BE4-2CCAA30BEAC1}"/>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19EAB3F9-4CAB-BB42-B6A6-B6C1F06007F2}"/>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FC529D3E-61F4-B043-9F1C-833D2192FC1F}"/>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72FC18BB-D01B-854D-8CD1-4DA0CBEF1D98}"/>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A8C7775-25D6-9144-8667-807BF32DD5D9}"/>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9FD4559E-2E6D-CE43-A57E-D707E6F0B94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262679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Intro + 4 Icons Purple">
    <p:bg>
      <p:bgPr>
        <a:solidFill>
          <a:srgbClr val="50287D">
            <a:alpha val="30000"/>
          </a:srgbClr>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97B3614-6189-BF4F-913C-EC6B7DC6B483}"/>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18" name="Text Placeholder 15">
            <a:extLst>
              <a:ext uri="{FF2B5EF4-FFF2-40B4-BE49-F238E27FC236}">
                <a16:creationId xmlns:a16="http://schemas.microsoft.com/office/drawing/2014/main" id="{10642C4D-8986-EF4F-A4B3-BC44A467749A}"/>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ext Placeholder 15">
            <a:extLst>
              <a:ext uri="{FF2B5EF4-FFF2-40B4-BE49-F238E27FC236}">
                <a16:creationId xmlns:a16="http://schemas.microsoft.com/office/drawing/2014/main" id="{E115E686-F82B-004F-8908-80311E1FE2D1}"/>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1" name="Text Placeholder 15">
            <a:extLst>
              <a:ext uri="{FF2B5EF4-FFF2-40B4-BE49-F238E27FC236}">
                <a16:creationId xmlns:a16="http://schemas.microsoft.com/office/drawing/2014/main" id="{C5C17C9A-FEFE-3C41-A760-07FA6F310C56}"/>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32" name="Title 1">
            <a:extLst>
              <a:ext uri="{FF2B5EF4-FFF2-40B4-BE49-F238E27FC236}">
                <a16:creationId xmlns:a16="http://schemas.microsoft.com/office/drawing/2014/main" id="{048F993C-5E3E-CD4C-82A1-7A1D4217586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23" name="Text Placeholder 11">
            <a:extLst>
              <a:ext uri="{FF2B5EF4-FFF2-40B4-BE49-F238E27FC236}">
                <a16:creationId xmlns:a16="http://schemas.microsoft.com/office/drawing/2014/main" id="{5FDD78D2-4F1A-C741-9255-E33C337352E7}"/>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24" name="Picture Placeholder 10">
            <a:extLst>
              <a:ext uri="{FF2B5EF4-FFF2-40B4-BE49-F238E27FC236}">
                <a16:creationId xmlns:a16="http://schemas.microsoft.com/office/drawing/2014/main" id="{60BD4594-D412-574F-838E-AA04880A515C}"/>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40689082-D5F8-3A40-A0CA-34CF933716F5}"/>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26" name="Picture Placeholder 10">
            <a:extLst>
              <a:ext uri="{FF2B5EF4-FFF2-40B4-BE49-F238E27FC236}">
                <a16:creationId xmlns:a16="http://schemas.microsoft.com/office/drawing/2014/main" id="{67954DB0-E51D-EA4B-949B-91878B8DE9A2}"/>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27" name="Picture Placeholder 10">
            <a:extLst>
              <a:ext uri="{FF2B5EF4-FFF2-40B4-BE49-F238E27FC236}">
                <a16:creationId xmlns:a16="http://schemas.microsoft.com/office/drawing/2014/main" id="{69AE0426-2EF7-7449-BB37-F0D5FCF7C2EC}"/>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grpSp>
        <p:nvGrpSpPr>
          <p:cNvPr id="17" name="Group 16">
            <a:extLst>
              <a:ext uri="{FF2B5EF4-FFF2-40B4-BE49-F238E27FC236}">
                <a16:creationId xmlns:a16="http://schemas.microsoft.com/office/drawing/2014/main" id="{538EF973-0919-0D45-8CF8-F49B4243C92E}"/>
              </a:ext>
            </a:extLst>
          </p:cNvPr>
          <p:cNvGrpSpPr/>
          <p:nvPr userDrawn="1"/>
        </p:nvGrpSpPr>
        <p:grpSpPr>
          <a:xfrm>
            <a:off x="0" y="5869173"/>
            <a:ext cx="12192000" cy="988828"/>
            <a:chOff x="11575" y="5869172"/>
            <a:chExt cx="12192000" cy="988828"/>
          </a:xfrm>
        </p:grpSpPr>
        <p:sp>
          <p:nvSpPr>
            <p:cNvPr id="20" name="Rectangle 19">
              <a:extLst>
                <a:ext uri="{FF2B5EF4-FFF2-40B4-BE49-F238E27FC236}">
                  <a16:creationId xmlns:a16="http://schemas.microsoft.com/office/drawing/2014/main" id="{62B5C3F0-AC1D-C14E-AD70-F8D64DC7EDCD}"/>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E36A0F4-9F04-B544-9DC9-A8EB66442D7D}"/>
                </a:ext>
              </a:extLst>
            </p:cNvPr>
            <p:cNvPicPr>
              <a:picLocks noChangeAspect="1"/>
            </p:cNvPicPr>
            <p:nvPr userDrawn="1"/>
          </p:nvPicPr>
          <p:blipFill>
            <a:blip r:embed="rId2"/>
            <a:srcRect/>
            <a:stretch/>
          </p:blipFill>
          <p:spPr>
            <a:xfrm>
              <a:off x="10197432" y="6081709"/>
              <a:ext cx="1642351" cy="526673"/>
            </a:xfrm>
            <a:prstGeom prst="rect">
              <a:avLst/>
            </a:prstGeom>
          </p:spPr>
        </p:pic>
      </p:grpSp>
      <p:sp>
        <p:nvSpPr>
          <p:cNvPr id="22" name="Slide Number Placeholder 5">
            <a:extLst>
              <a:ext uri="{FF2B5EF4-FFF2-40B4-BE49-F238E27FC236}">
                <a16:creationId xmlns:a16="http://schemas.microsoft.com/office/drawing/2014/main" id="{70E6712A-A355-CB42-8C0F-F9E29C5EF79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25553990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tro + 4 Icons Light Blue">
    <p:bg>
      <p:bgPr>
        <a:solidFill>
          <a:srgbClr val="A7DBF1"/>
        </a:solidFill>
        <a:effectLst/>
      </p:bgPr>
    </p:bg>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EBF57607-AB4C-4C48-B7B5-9A40B8303630}"/>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8A52457-AE30-BB4C-9437-03516423F455}"/>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64E0DBC2-AAAE-3341-8CD6-4244000AC01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B8F7A17A-D917-7245-BA63-95CD8E2A42B8}"/>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BEF5E264-1C94-4D49-B754-FE69F2F7EB9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8625E280-64BD-0A4F-A9F8-299F20BD88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B6514163-F44F-544C-87A9-F0E0193B0139}"/>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7" name="Picture Placeholder 10">
            <a:extLst>
              <a:ext uri="{FF2B5EF4-FFF2-40B4-BE49-F238E27FC236}">
                <a16:creationId xmlns:a16="http://schemas.microsoft.com/office/drawing/2014/main" id="{ADCF9C45-6ECA-F24C-9E0F-34196879B77B}"/>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B588862B-163D-C84F-9552-38D48FC67C6A}"/>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F35E0B1-6A49-054B-9D59-C596E17A6BB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1716172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tro + 4 Icons Orange">
    <p:bg>
      <p:bgPr>
        <a:solidFill>
          <a:srgbClr val="E8954C"/>
        </a:solidFill>
        <a:effectLst/>
      </p:bgPr>
    </p:bg>
    <p:spTree>
      <p:nvGrpSpPr>
        <p:cNvPr id="1" name=""/>
        <p:cNvGrpSpPr/>
        <p:nvPr/>
      </p:nvGrpSpPr>
      <p:grpSpPr>
        <a:xfrm>
          <a:off x="0" y="0"/>
          <a:ext cx="0" cy="0"/>
          <a:chOff x="0" y="0"/>
          <a:chExt cx="0" cy="0"/>
        </a:xfrm>
      </p:grpSpPr>
      <p:sp>
        <p:nvSpPr>
          <p:cNvPr id="13" name="Text Placeholder 15">
            <a:extLst>
              <a:ext uri="{FF2B5EF4-FFF2-40B4-BE49-F238E27FC236}">
                <a16:creationId xmlns:a16="http://schemas.microsoft.com/office/drawing/2014/main" id="{EBF57607-AB4C-4C48-B7B5-9A40B8303630}"/>
              </a:ext>
            </a:extLst>
          </p:cNvPr>
          <p:cNvSpPr>
            <a:spLocks noGrp="1"/>
          </p:cNvSpPr>
          <p:nvPr>
            <p:ph type="body" sz="quarter" idx="10" hasCustomPrompt="1"/>
          </p:nvPr>
        </p:nvSpPr>
        <p:spPr>
          <a:xfrm>
            <a:off x="6765326"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4" name="Text Placeholder 15">
            <a:extLst>
              <a:ext uri="{FF2B5EF4-FFF2-40B4-BE49-F238E27FC236}">
                <a16:creationId xmlns:a16="http://schemas.microsoft.com/office/drawing/2014/main" id="{C8A52457-AE30-BB4C-9437-03516423F455}"/>
              </a:ext>
            </a:extLst>
          </p:cNvPr>
          <p:cNvSpPr>
            <a:spLocks noGrp="1"/>
          </p:cNvSpPr>
          <p:nvPr>
            <p:ph type="body" sz="quarter" idx="11" hasCustomPrompt="1"/>
          </p:nvPr>
        </p:nvSpPr>
        <p:spPr>
          <a:xfrm>
            <a:off x="9409672" y="2098122"/>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6" name="Text Placeholder 15">
            <a:extLst>
              <a:ext uri="{FF2B5EF4-FFF2-40B4-BE49-F238E27FC236}">
                <a16:creationId xmlns:a16="http://schemas.microsoft.com/office/drawing/2014/main" id="{64E0DBC2-AAAE-3341-8CD6-4244000AC01D}"/>
              </a:ext>
            </a:extLst>
          </p:cNvPr>
          <p:cNvSpPr>
            <a:spLocks noGrp="1"/>
          </p:cNvSpPr>
          <p:nvPr>
            <p:ph type="body" sz="quarter" idx="12" hasCustomPrompt="1"/>
          </p:nvPr>
        </p:nvSpPr>
        <p:spPr>
          <a:xfrm>
            <a:off x="6765326"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8" name="Text Placeholder 15">
            <a:extLst>
              <a:ext uri="{FF2B5EF4-FFF2-40B4-BE49-F238E27FC236}">
                <a16:creationId xmlns:a16="http://schemas.microsoft.com/office/drawing/2014/main" id="{B8F7A17A-D917-7245-BA63-95CD8E2A42B8}"/>
              </a:ext>
            </a:extLst>
          </p:cNvPr>
          <p:cNvSpPr>
            <a:spLocks noGrp="1"/>
          </p:cNvSpPr>
          <p:nvPr>
            <p:ph type="body" sz="quarter" idx="13" hasCustomPrompt="1"/>
          </p:nvPr>
        </p:nvSpPr>
        <p:spPr>
          <a:xfrm>
            <a:off x="9409672" y="4470620"/>
            <a:ext cx="2261283" cy="757130"/>
          </a:xfrm>
        </p:spPr>
        <p:txBody>
          <a:bodyPr wrap="square">
            <a:spAutoFit/>
          </a:bodyPr>
          <a:lstStyle>
            <a:lvl1pPr marL="0" indent="0" algn="ctr">
              <a:buNone/>
              <a:defRPr sz="2400">
                <a:solidFill>
                  <a:srgbClr val="50287D"/>
                </a:solidFill>
                <a:latin typeface="Cooper Black" panose="0208090404030B020404" pitchFamily="18" charset="77"/>
              </a:defRPr>
            </a:lvl1pPr>
          </a:lstStyle>
          <a:p>
            <a:pPr lvl="0"/>
            <a:r>
              <a:rPr lang="en-US" dirty="0"/>
              <a:t>Click to add subhead</a:t>
            </a:r>
          </a:p>
        </p:txBody>
      </p:sp>
      <p:sp>
        <p:nvSpPr>
          <p:cNvPr id="29" name="Title 1">
            <a:extLst>
              <a:ext uri="{FF2B5EF4-FFF2-40B4-BE49-F238E27FC236}">
                <a16:creationId xmlns:a16="http://schemas.microsoft.com/office/drawing/2014/main" id="{BEF5E264-1C94-4D49-B754-FE69F2F7EB95}"/>
              </a:ext>
            </a:extLst>
          </p:cNvPr>
          <p:cNvSpPr>
            <a:spLocks noGrp="1"/>
          </p:cNvSpPr>
          <p:nvPr>
            <p:ph type="title"/>
          </p:nvPr>
        </p:nvSpPr>
        <p:spPr>
          <a:xfrm>
            <a:off x="825677" y="770066"/>
            <a:ext cx="5389772" cy="1328056"/>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15" name="Text Placeholder 11">
            <a:extLst>
              <a:ext uri="{FF2B5EF4-FFF2-40B4-BE49-F238E27FC236}">
                <a16:creationId xmlns:a16="http://schemas.microsoft.com/office/drawing/2014/main" id="{8625E280-64BD-0A4F-A9F8-299F20BD88C3}"/>
              </a:ext>
            </a:extLst>
          </p:cNvPr>
          <p:cNvSpPr>
            <a:spLocks noGrp="1"/>
          </p:cNvSpPr>
          <p:nvPr>
            <p:ph type="body" sz="quarter" idx="14"/>
          </p:nvPr>
        </p:nvSpPr>
        <p:spPr>
          <a:xfrm>
            <a:off x="825677" y="2322513"/>
            <a:ext cx="5389772" cy="909160"/>
          </a:xfrm>
        </p:spPr>
        <p:txBody>
          <a:bodyPr wrap="square">
            <a:spAutoFit/>
          </a:bodyPr>
          <a:lstStyle>
            <a:lvl1pPr marL="0" indent="0">
              <a:lnSpc>
                <a:spcPts val="3000"/>
              </a:lnSpc>
              <a:buNone/>
              <a:defRPr sz="2400">
                <a:solidFill>
                  <a:srgbClr val="50287D"/>
                </a:solidFill>
              </a:defRPr>
            </a:lvl1pPr>
            <a:lvl2pPr>
              <a:lnSpc>
                <a:spcPts val="3000"/>
              </a:lnSpc>
              <a:defRPr sz="2400">
                <a:solidFill>
                  <a:srgbClr val="50287D"/>
                </a:solidFill>
              </a:defRPr>
            </a:lvl2pPr>
          </a:lstStyle>
          <a:p>
            <a:pPr lvl="0"/>
            <a:r>
              <a:rPr lang="en-US" dirty="0"/>
              <a:t>Click to edit Master text styles</a:t>
            </a:r>
          </a:p>
          <a:p>
            <a:pPr lvl="1"/>
            <a:r>
              <a:rPr lang="en-US" dirty="0"/>
              <a:t>Second level</a:t>
            </a:r>
          </a:p>
        </p:txBody>
      </p:sp>
      <p:sp>
        <p:nvSpPr>
          <p:cNvPr id="16" name="Picture Placeholder 10">
            <a:extLst>
              <a:ext uri="{FF2B5EF4-FFF2-40B4-BE49-F238E27FC236}">
                <a16:creationId xmlns:a16="http://schemas.microsoft.com/office/drawing/2014/main" id="{B6514163-F44F-544C-87A9-F0E0193B0139}"/>
              </a:ext>
            </a:extLst>
          </p:cNvPr>
          <p:cNvSpPr>
            <a:spLocks noGrp="1"/>
          </p:cNvSpPr>
          <p:nvPr>
            <p:ph type="pic" sz="quarter" idx="27" hasCustomPrompt="1"/>
          </p:nvPr>
        </p:nvSpPr>
        <p:spPr>
          <a:xfrm>
            <a:off x="7339913" y="889716"/>
            <a:ext cx="1088756" cy="1088756"/>
          </a:xfrm>
          <a:prstGeom prst="ellipse">
            <a:avLst/>
          </a:prstGeom>
          <a:solidFill>
            <a:srgbClr val="D8D2E1">
              <a:alpha val="0"/>
            </a:srgbClr>
          </a:solidFill>
        </p:spPr>
        <p:txBody>
          <a:bodyPr/>
          <a:lstStyle/>
          <a:p>
            <a:r>
              <a:rPr lang="en-US" dirty="0"/>
              <a:t> </a:t>
            </a:r>
          </a:p>
        </p:txBody>
      </p:sp>
      <p:sp>
        <p:nvSpPr>
          <p:cNvPr id="17" name="Picture Placeholder 10">
            <a:extLst>
              <a:ext uri="{FF2B5EF4-FFF2-40B4-BE49-F238E27FC236}">
                <a16:creationId xmlns:a16="http://schemas.microsoft.com/office/drawing/2014/main" id="{ADCF9C45-6ECA-F24C-9E0F-34196879B77B}"/>
              </a:ext>
            </a:extLst>
          </p:cNvPr>
          <p:cNvSpPr>
            <a:spLocks noGrp="1"/>
          </p:cNvSpPr>
          <p:nvPr>
            <p:ph type="pic" sz="quarter" idx="28" hasCustomPrompt="1"/>
          </p:nvPr>
        </p:nvSpPr>
        <p:spPr>
          <a:xfrm>
            <a:off x="9984259" y="889716"/>
            <a:ext cx="1088756" cy="1088756"/>
          </a:xfrm>
          <a:prstGeom prst="ellipse">
            <a:avLst/>
          </a:prstGeom>
          <a:solidFill>
            <a:srgbClr val="D8D2E1">
              <a:alpha val="0"/>
            </a:srgbClr>
          </a:solidFill>
        </p:spPr>
        <p:txBody>
          <a:bodyPr/>
          <a:lstStyle/>
          <a:p>
            <a:r>
              <a:rPr lang="en-US" dirty="0"/>
              <a:t> </a:t>
            </a:r>
          </a:p>
        </p:txBody>
      </p:sp>
      <p:sp>
        <p:nvSpPr>
          <p:cNvPr id="18" name="Picture Placeholder 10">
            <a:extLst>
              <a:ext uri="{FF2B5EF4-FFF2-40B4-BE49-F238E27FC236}">
                <a16:creationId xmlns:a16="http://schemas.microsoft.com/office/drawing/2014/main" id="{B588862B-163D-C84F-9552-38D48FC67C6A}"/>
              </a:ext>
            </a:extLst>
          </p:cNvPr>
          <p:cNvSpPr>
            <a:spLocks noGrp="1"/>
          </p:cNvSpPr>
          <p:nvPr>
            <p:ph type="pic" sz="quarter" idx="29" hasCustomPrompt="1"/>
          </p:nvPr>
        </p:nvSpPr>
        <p:spPr>
          <a:xfrm>
            <a:off x="7339913" y="3245614"/>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F35E0B1-6A49-054B-9D59-C596E17A6BBE}"/>
              </a:ext>
            </a:extLst>
          </p:cNvPr>
          <p:cNvSpPr>
            <a:spLocks noGrp="1"/>
          </p:cNvSpPr>
          <p:nvPr>
            <p:ph type="pic" sz="quarter" idx="30" hasCustomPrompt="1"/>
          </p:nvPr>
        </p:nvSpPr>
        <p:spPr>
          <a:xfrm>
            <a:off x="9984259" y="3245614"/>
            <a:ext cx="1088756" cy="1088756"/>
          </a:xfrm>
          <a:prstGeom prst="ellipse">
            <a:avLst/>
          </a:prstGeom>
          <a:solidFill>
            <a:srgbClr val="D8D2E1">
              <a:alpha val="0"/>
            </a:srgbClr>
          </a:solidFill>
        </p:spPr>
        <p:txBody>
          <a:bodyPr/>
          <a:lstStyle/>
          <a:p>
            <a:r>
              <a:rPr lang="en-US" dirty="0"/>
              <a:t> </a:t>
            </a:r>
          </a:p>
        </p:txBody>
      </p:sp>
    </p:spTree>
    <p:extLst>
      <p:ext uri="{BB962C8B-B14F-4D97-AF65-F5344CB8AC3E}">
        <p14:creationId xmlns:p14="http://schemas.microsoft.com/office/powerpoint/2010/main" val="34949655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 Column 4 Icons White">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25AFCC7-75A0-4C44-AF56-002C6B9982EE}"/>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17" name="Title 1">
            <a:extLst>
              <a:ext uri="{FF2B5EF4-FFF2-40B4-BE49-F238E27FC236}">
                <a16:creationId xmlns:a16="http://schemas.microsoft.com/office/drawing/2014/main" id="{DCC8ABBB-7DC7-CD49-A330-63D799189BE2}"/>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8" name="Text Placeholder 15">
            <a:extLst>
              <a:ext uri="{FF2B5EF4-FFF2-40B4-BE49-F238E27FC236}">
                <a16:creationId xmlns:a16="http://schemas.microsoft.com/office/drawing/2014/main" id="{8A86E98D-757A-7F46-8219-F10E4DD02D0B}"/>
              </a:ext>
            </a:extLst>
          </p:cNvPr>
          <p:cNvSpPr>
            <a:spLocks noGrp="1"/>
          </p:cNvSpPr>
          <p:nvPr>
            <p:ph type="body" sz="quarter" idx="11" hasCustomPrompt="1"/>
          </p:nvPr>
        </p:nvSpPr>
        <p:spPr>
          <a:xfrm>
            <a:off x="213549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0" name="Text Placeholder 15">
            <a:extLst>
              <a:ext uri="{FF2B5EF4-FFF2-40B4-BE49-F238E27FC236}">
                <a16:creationId xmlns:a16="http://schemas.microsoft.com/office/drawing/2014/main" id="{FA559E84-202B-E841-AF97-9F9FBBEC53C1}"/>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1" name="Text Placeholder 15">
            <a:extLst>
              <a:ext uri="{FF2B5EF4-FFF2-40B4-BE49-F238E27FC236}">
                <a16:creationId xmlns:a16="http://schemas.microsoft.com/office/drawing/2014/main" id="{DE0F351F-D0B9-1D4A-9E3C-530D94B2F0B1}"/>
              </a:ext>
            </a:extLst>
          </p:cNvPr>
          <p:cNvSpPr>
            <a:spLocks noGrp="1"/>
          </p:cNvSpPr>
          <p:nvPr>
            <p:ph type="body" sz="quarter" idx="13" hasCustomPrompt="1"/>
          </p:nvPr>
        </p:nvSpPr>
        <p:spPr>
          <a:xfrm>
            <a:off x="7636882" y="228965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3" name="Text Placeholder 15">
            <a:extLst>
              <a:ext uri="{FF2B5EF4-FFF2-40B4-BE49-F238E27FC236}">
                <a16:creationId xmlns:a16="http://schemas.microsoft.com/office/drawing/2014/main" id="{1A0194AD-72FA-9348-BBD1-6E2893593CAB}"/>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4" name="Text Placeholder 15">
            <a:extLst>
              <a:ext uri="{FF2B5EF4-FFF2-40B4-BE49-F238E27FC236}">
                <a16:creationId xmlns:a16="http://schemas.microsoft.com/office/drawing/2014/main" id="{DC5B018D-3EB7-C84C-AB0D-99EB38ED0AC5}"/>
              </a:ext>
            </a:extLst>
          </p:cNvPr>
          <p:cNvSpPr>
            <a:spLocks noGrp="1"/>
          </p:cNvSpPr>
          <p:nvPr>
            <p:ph type="body" sz="quarter" idx="15" hasCustomPrompt="1"/>
          </p:nvPr>
        </p:nvSpPr>
        <p:spPr>
          <a:xfrm>
            <a:off x="213549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6" name="Text Placeholder 15">
            <a:extLst>
              <a:ext uri="{FF2B5EF4-FFF2-40B4-BE49-F238E27FC236}">
                <a16:creationId xmlns:a16="http://schemas.microsoft.com/office/drawing/2014/main" id="{72BA2E47-1A4C-C743-AEF0-CED9E7FBDC0D}"/>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7" name="Text Placeholder 15">
            <a:extLst>
              <a:ext uri="{FF2B5EF4-FFF2-40B4-BE49-F238E27FC236}">
                <a16:creationId xmlns:a16="http://schemas.microsoft.com/office/drawing/2014/main" id="{BDE9A0AB-46CF-DD40-8044-DFAF6877CC4B}"/>
              </a:ext>
            </a:extLst>
          </p:cNvPr>
          <p:cNvSpPr>
            <a:spLocks noGrp="1"/>
          </p:cNvSpPr>
          <p:nvPr>
            <p:ph type="body" sz="quarter" idx="17" hasCustomPrompt="1"/>
          </p:nvPr>
        </p:nvSpPr>
        <p:spPr>
          <a:xfrm>
            <a:off x="7636882" y="425336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8" name="Picture Placeholder 10">
            <a:extLst>
              <a:ext uri="{FF2B5EF4-FFF2-40B4-BE49-F238E27FC236}">
                <a16:creationId xmlns:a16="http://schemas.microsoft.com/office/drawing/2014/main" id="{39A54FBA-CF34-DD45-A501-579FEEDE2E58}"/>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19" name="Picture Placeholder 10">
            <a:extLst>
              <a:ext uri="{FF2B5EF4-FFF2-40B4-BE49-F238E27FC236}">
                <a16:creationId xmlns:a16="http://schemas.microsoft.com/office/drawing/2014/main" id="{98534F5E-F110-1B4E-81B1-31319DE57B41}"/>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1F1E0861-F422-2740-A167-CA47407B76A4}"/>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C4FA56AC-ADEC-FE4A-B0C9-58E0C03DFEFB}"/>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2" name="Rectangle 21">
            <a:extLst>
              <a:ext uri="{FF2B5EF4-FFF2-40B4-BE49-F238E27FC236}">
                <a16:creationId xmlns:a16="http://schemas.microsoft.com/office/drawing/2014/main" id="{B7397B75-7742-C94D-ADB7-7BEBC44144BA}"/>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8E4A80A1-E5D8-2542-B80E-BAB1BE9ECBF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5" name="Picture 24" descr="Logo&#10;&#10;Description automatically generated">
            <a:extLst>
              <a:ext uri="{FF2B5EF4-FFF2-40B4-BE49-F238E27FC236}">
                <a16:creationId xmlns:a16="http://schemas.microsoft.com/office/drawing/2014/main" id="{AA0378AB-1D3C-3945-BA62-73E351CEB361}"/>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4776925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 Column 4 Icons Dark Blue">
    <p:bg>
      <p:bgPr>
        <a:solidFill>
          <a:srgbClr val="8DACC6"/>
        </a:solidFill>
        <a:effectLst/>
      </p:bgPr>
    </p:bg>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491591D5-3740-1348-B4EE-830AA0EB9B02}"/>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36" name="Text Placeholder 15">
            <a:extLst>
              <a:ext uri="{FF2B5EF4-FFF2-40B4-BE49-F238E27FC236}">
                <a16:creationId xmlns:a16="http://schemas.microsoft.com/office/drawing/2014/main" id="{4EDB805D-9BBA-B14B-98C8-3238CA4B12ED}"/>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37" name="Text Placeholder 15">
            <a:extLst>
              <a:ext uri="{FF2B5EF4-FFF2-40B4-BE49-F238E27FC236}">
                <a16:creationId xmlns:a16="http://schemas.microsoft.com/office/drawing/2014/main" id="{66DB0793-1FF4-5C4D-B171-40DAD574FE25}"/>
              </a:ext>
            </a:extLst>
          </p:cNvPr>
          <p:cNvSpPr>
            <a:spLocks noGrp="1"/>
          </p:cNvSpPr>
          <p:nvPr>
            <p:ph type="body" sz="quarter" idx="11" hasCustomPrompt="1"/>
          </p:nvPr>
        </p:nvSpPr>
        <p:spPr>
          <a:xfrm>
            <a:off x="213549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39" name="Text Placeholder 15">
            <a:extLst>
              <a:ext uri="{FF2B5EF4-FFF2-40B4-BE49-F238E27FC236}">
                <a16:creationId xmlns:a16="http://schemas.microsoft.com/office/drawing/2014/main" id="{F007124D-6710-6D42-BF00-36935F33BD7E}"/>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0" name="Text Placeholder 15">
            <a:extLst>
              <a:ext uri="{FF2B5EF4-FFF2-40B4-BE49-F238E27FC236}">
                <a16:creationId xmlns:a16="http://schemas.microsoft.com/office/drawing/2014/main" id="{533EDFAC-17D6-DF44-9104-13ECB4E2C0D2}"/>
              </a:ext>
            </a:extLst>
          </p:cNvPr>
          <p:cNvSpPr>
            <a:spLocks noGrp="1"/>
          </p:cNvSpPr>
          <p:nvPr>
            <p:ph type="body" sz="quarter" idx="13" hasCustomPrompt="1"/>
          </p:nvPr>
        </p:nvSpPr>
        <p:spPr>
          <a:xfrm>
            <a:off x="763688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2" name="Text Placeholder 15">
            <a:extLst>
              <a:ext uri="{FF2B5EF4-FFF2-40B4-BE49-F238E27FC236}">
                <a16:creationId xmlns:a16="http://schemas.microsoft.com/office/drawing/2014/main" id="{A73E0CB5-2BBC-9642-B114-AB86164FE4EE}"/>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5" name="Text Placeholder 15">
            <a:extLst>
              <a:ext uri="{FF2B5EF4-FFF2-40B4-BE49-F238E27FC236}">
                <a16:creationId xmlns:a16="http://schemas.microsoft.com/office/drawing/2014/main" id="{594390E6-1389-B940-AF63-4B5F533485BC}"/>
              </a:ext>
            </a:extLst>
          </p:cNvPr>
          <p:cNvSpPr>
            <a:spLocks noGrp="1"/>
          </p:cNvSpPr>
          <p:nvPr>
            <p:ph type="body" sz="quarter" idx="15" hasCustomPrompt="1"/>
          </p:nvPr>
        </p:nvSpPr>
        <p:spPr>
          <a:xfrm>
            <a:off x="213549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7" name="Text Placeholder 15">
            <a:extLst>
              <a:ext uri="{FF2B5EF4-FFF2-40B4-BE49-F238E27FC236}">
                <a16:creationId xmlns:a16="http://schemas.microsoft.com/office/drawing/2014/main" id="{E3AF183D-EC72-B645-93F4-FC10F1BEF12D}"/>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8" name="Text Placeholder 15">
            <a:extLst>
              <a:ext uri="{FF2B5EF4-FFF2-40B4-BE49-F238E27FC236}">
                <a16:creationId xmlns:a16="http://schemas.microsoft.com/office/drawing/2014/main" id="{CFC52071-A6ED-C94A-8EC1-EA5C23258A01}"/>
              </a:ext>
            </a:extLst>
          </p:cNvPr>
          <p:cNvSpPr>
            <a:spLocks noGrp="1"/>
          </p:cNvSpPr>
          <p:nvPr>
            <p:ph type="body" sz="quarter" idx="17" hasCustomPrompt="1"/>
          </p:nvPr>
        </p:nvSpPr>
        <p:spPr>
          <a:xfrm>
            <a:off x="763688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21" name="Picture Placeholder 10">
            <a:extLst>
              <a:ext uri="{FF2B5EF4-FFF2-40B4-BE49-F238E27FC236}">
                <a16:creationId xmlns:a16="http://schemas.microsoft.com/office/drawing/2014/main" id="{A6E60097-6105-444D-A95F-3022FF0C5C31}"/>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2" name="Picture Placeholder 10">
            <a:extLst>
              <a:ext uri="{FF2B5EF4-FFF2-40B4-BE49-F238E27FC236}">
                <a16:creationId xmlns:a16="http://schemas.microsoft.com/office/drawing/2014/main" id="{D360B70A-A842-0144-A60F-CF5DF66B0F3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3" name="Picture Placeholder 10">
            <a:extLst>
              <a:ext uri="{FF2B5EF4-FFF2-40B4-BE49-F238E27FC236}">
                <a16:creationId xmlns:a16="http://schemas.microsoft.com/office/drawing/2014/main" id="{77A6850E-4875-1744-81FB-E0FE3EA741D6}"/>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4" name="Picture Placeholder 10">
            <a:extLst>
              <a:ext uri="{FF2B5EF4-FFF2-40B4-BE49-F238E27FC236}">
                <a16:creationId xmlns:a16="http://schemas.microsoft.com/office/drawing/2014/main" id="{FABE8514-1F0A-BD4A-BFF2-54A121FEDCAF}"/>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0" name="Rectangle 19">
            <a:extLst>
              <a:ext uri="{FF2B5EF4-FFF2-40B4-BE49-F238E27FC236}">
                <a16:creationId xmlns:a16="http://schemas.microsoft.com/office/drawing/2014/main" id="{CC73E67F-BE4F-8245-A545-3870B50AD018}"/>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5">
            <a:extLst>
              <a:ext uri="{FF2B5EF4-FFF2-40B4-BE49-F238E27FC236}">
                <a16:creationId xmlns:a16="http://schemas.microsoft.com/office/drawing/2014/main" id="{4BD631C4-BB27-AA46-B5D6-7DC47A0EB861}"/>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5" name="Picture 24" descr="Logo&#10;&#10;Description automatically generated">
            <a:extLst>
              <a:ext uri="{FF2B5EF4-FFF2-40B4-BE49-F238E27FC236}">
                <a16:creationId xmlns:a16="http://schemas.microsoft.com/office/drawing/2014/main" id="{A7102FD1-041E-0E4A-9252-ACBC24710F59}"/>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4746397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 Column 4 Icons Light Green">
    <p:bg>
      <p:bgPr>
        <a:solidFill>
          <a:srgbClr val="BDDEAE"/>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F6197B6-7D88-B94E-B07C-7236F3DEB7F7}"/>
              </a:ext>
            </a:extLst>
          </p:cNvPr>
          <p:cNvSpPr>
            <a:spLocks noGrp="1"/>
          </p:cNvSpPr>
          <p:nvPr>
            <p:ph type="title"/>
          </p:nvPr>
        </p:nvSpPr>
        <p:spPr>
          <a:xfrm>
            <a:off x="825676" y="770066"/>
            <a:ext cx="10371975" cy="718658"/>
          </a:xfrm>
        </p:spPr>
        <p:txBody>
          <a:bodyPr wrap="square" anchor="t" anchorCtr="0">
            <a:spAutoFit/>
          </a:bodyPr>
          <a:lstStyle>
            <a:lvl1pPr>
              <a:defRPr sz="4400">
                <a:solidFill>
                  <a:srgbClr val="50287D"/>
                </a:solidFill>
              </a:defRPr>
            </a:lvl1pPr>
          </a:lstStyle>
          <a:p>
            <a:r>
              <a:rPr lang="en-US" dirty="0"/>
              <a:t>Click to edit Master title style</a:t>
            </a:r>
          </a:p>
        </p:txBody>
      </p:sp>
      <p:sp>
        <p:nvSpPr>
          <p:cNvPr id="42" name="Text Placeholder 15">
            <a:extLst>
              <a:ext uri="{FF2B5EF4-FFF2-40B4-BE49-F238E27FC236}">
                <a16:creationId xmlns:a16="http://schemas.microsoft.com/office/drawing/2014/main" id="{2E6BDFCC-95B9-E147-A22F-3B540F905333}"/>
              </a:ext>
            </a:extLst>
          </p:cNvPr>
          <p:cNvSpPr>
            <a:spLocks noGrp="1"/>
          </p:cNvSpPr>
          <p:nvPr>
            <p:ph type="body" sz="quarter" idx="10" hasCustomPrompt="1"/>
          </p:nvPr>
        </p:nvSpPr>
        <p:spPr>
          <a:xfrm>
            <a:off x="213549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3" name="Text Placeholder 15">
            <a:extLst>
              <a:ext uri="{FF2B5EF4-FFF2-40B4-BE49-F238E27FC236}">
                <a16:creationId xmlns:a16="http://schemas.microsoft.com/office/drawing/2014/main" id="{0BCE2BB7-B41F-9642-9D5A-7F1951F7AF2A}"/>
              </a:ext>
            </a:extLst>
          </p:cNvPr>
          <p:cNvSpPr>
            <a:spLocks noGrp="1"/>
          </p:cNvSpPr>
          <p:nvPr>
            <p:ph type="body" sz="quarter" idx="11" hasCustomPrompt="1"/>
          </p:nvPr>
        </p:nvSpPr>
        <p:spPr>
          <a:xfrm>
            <a:off x="213549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5" name="Text Placeholder 15">
            <a:extLst>
              <a:ext uri="{FF2B5EF4-FFF2-40B4-BE49-F238E27FC236}">
                <a16:creationId xmlns:a16="http://schemas.microsoft.com/office/drawing/2014/main" id="{340F72F5-615F-DC47-AF3E-CC404CE35FA0}"/>
              </a:ext>
            </a:extLst>
          </p:cNvPr>
          <p:cNvSpPr>
            <a:spLocks noGrp="1"/>
          </p:cNvSpPr>
          <p:nvPr>
            <p:ph type="body" sz="quarter" idx="12" hasCustomPrompt="1"/>
          </p:nvPr>
        </p:nvSpPr>
        <p:spPr>
          <a:xfrm>
            <a:off x="7636883" y="1912224"/>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6" name="Text Placeholder 15">
            <a:extLst>
              <a:ext uri="{FF2B5EF4-FFF2-40B4-BE49-F238E27FC236}">
                <a16:creationId xmlns:a16="http://schemas.microsoft.com/office/drawing/2014/main" id="{EE0D8429-A5F9-4B43-BCE2-BFE15D7C0C31}"/>
              </a:ext>
            </a:extLst>
          </p:cNvPr>
          <p:cNvSpPr>
            <a:spLocks noGrp="1"/>
          </p:cNvSpPr>
          <p:nvPr>
            <p:ph type="body" sz="quarter" idx="13" hasCustomPrompt="1"/>
          </p:nvPr>
        </p:nvSpPr>
        <p:spPr>
          <a:xfrm>
            <a:off x="7636882" y="2304643"/>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48" name="Text Placeholder 15">
            <a:extLst>
              <a:ext uri="{FF2B5EF4-FFF2-40B4-BE49-F238E27FC236}">
                <a16:creationId xmlns:a16="http://schemas.microsoft.com/office/drawing/2014/main" id="{7E170DEE-EEC2-6042-B00B-967B350642AA}"/>
              </a:ext>
            </a:extLst>
          </p:cNvPr>
          <p:cNvSpPr>
            <a:spLocks noGrp="1"/>
          </p:cNvSpPr>
          <p:nvPr>
            <p:ph type="body" sz="quarter" idx="14" hasCustomPrompt="1"/>
          </p:nvPr>
        </p:nvSpPr>
        <p:spPr>
          <a:xfrm>
            <a:off x="213549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49" name="Text Placeholder 15">
            <a:extLst>
              <a:ext uri="{FF2B5EF4-FFF2-40B4-BE49-F238E27FC236}">
                <a16:creationId xmlns:a16="http://schemas.microsoft.com/office/drawing/2014/main" id="{2EC2066A-C7F8-B74B-BE3A-22D38FE795B1}"/>
              </a:ext>
            </a:extLst>
          </p:cNvPr>
          <p:cNvSpPr>
            <a:spLocks noGrp="1"/>
          </p:cNvSpPr>
          <p:nvPr>
            <p:ph type="body" sz="quarter" idx="15" hasCustomPrompt="1"/>
          </p:nvPr>
        </p:nvSpPr>
        <p:spPr>
          <a:xfrm>
            <a:off x="213549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51" name="Text Placeholder 15">
            <a:extLst>
              <a:ext uri="{FF2B5EF4-FFF2-40B4-BE49-F238E27FC236}">
                <a16:creationId xmlns:a16="http://schemas.microsoft.com/office/drawing/2014/main" id="{5FA8591C-FBDC-2642-A76B-505945AD8298}"/>
              </a:ext>
            </a:extLst>
          </p:cNvPr>
          <p:cNvSpPr>
            <a:spLocks noGrp="1"/>
          </p:cNvSpPr>
          <p:nvPr>
            <p:ph type="body" sz="quarter" idx="16" hasCustomPrompt="1"/>
          </p:nvPr>
        </p:nvSpPr>
        <p:spPr>
          <a:xfrm>
            <a:off x="7636883" y="3875936"/>
            <a:ext cx="3425048" cy="397032"/>
          </a:xfrm>
        </p:spPr>
        <p:txBody>
          <a:bodyPr wrap="square">
            <a:spAutoFit/>
          </a:bodyPr>
          <a:lstStyle>
            <a:lvl1pPr marL="0" indent="0" algn="l">
              <a:buNone/>
              <a:defRPr sz="2200">
                <a:solidFill>
                  <a:srgbClr val="50287D"/>
                </a:solidFill>
                <a:latin typeface="Cooper Black" panose="0208090404030B020404" pitchFamily="18" charset="77"/>
              </a:defRPr>
            </a:lvl1pPr>
          </a:lstStyle>
          <a:p>
            <a:pPr lvl="0"/>
            <a:r>
              <a:rPr lang="en-US" dirty="0"/>
              <a:t>Click to add subhead</a:t>
            </a:r>
          </a:p>
        </p:txBody>
      </p:sp>
      <p:sp>
        <p:nvSpPr>
          <p:cNvPr id="52" name="Text Placeholder 15">
            <a:extLst>
              <a:ext uri="{FF2B5EF4-FFF2-40B4-BE49-F238E27FC236}">
                <a16:creationId xmlns:a16="http://schemas.microsoft.com/office/drawing/2014/main" id="{FD8FA410-50A4-3542-B65A-7E733B92BDC2}"/>
              </a:ext>
            </a:extLst>
          </p:cNvPr>
          <p:cNvSpPr>
            <a:spLocks noGrp="1"/>
          </p:cNvSpPr>
          <p:nvPr>
            <p:ph type="body" sz="quarter" idx="17" hasCustomPrompt="1"/>
          </p:nvPr>
        </p:nvSpPr>
        <p:spPr>
          <a:xfrm>
            <a:off x="7636882" y="4268355"/>
            <a:ext cx="3425047" cy="998287"/>
          </a:xfrm>
        </p:spPr>
        <p:txBody>
          <a:bodyPr wrap="square">
            <a:spAutoFit/>
          </a:bodyPr>
          <a:lstStyle>
            <a:lvl1pPr marL="0" indent="0" algn="l">
              <a:lnSpc>
                <a:spcPts val="2400"/>
              </a:lnSpc>
              <a:buNone/>
              <a:defRPr sz="18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add short blurb here lorem ipsum dolor sit </a:t>
            </a:r>
            <a:r>
              <a:rPr lang="en-US" dirty="0" err="1"/>
              <a:t>amet</a:t>
            </a:r>
            <a:r>
              <a:rPr lang="en-US" dirty="0"/>
              <a:t> </a:t>
            </a:r>
            <a:r>
              <a:rPr lang="en-US" dirty="0" err="1"/>
              <a:t>consectitur</a:t>
            </a:r>
            <a:endParaRPr lang="en-US" dirty="0"/>
          </a:p>
        </p:txBody>
      </p:sp>
      <p:sp>
        <p:nvSpPr>
          <p:cNvPr id="19" name="Picture Placeholder 10">
            <a:extLst>
              <a:ext uri="{FF2B5EF4-FFF2-40B4-BE49-F238E27FC236}">
                <a16:creationId xmlns:a16="http://schemas.microsoft.com/office/drawing/2014/main" id="{09A2B5CC-B536-F940-A96F-45F6C4385A57}"/>
              </a:ext>
            </a:extLst>
          </p:cNvPr>
          <p:cNvSpPr>
            <a:spLocks noGrp="1"/>
          </p:cNvSpPr>
          <p:nvPr>
            <p:ph type="pic" sz="quarter" idx="27" hasCustomPrompt="1"/>
          </p:nvPr>
        </p:nvSpPr>
        <p:spPr>
          <a:xfrm>
            <a:off x="849028" y="1923900"/>
            <a:ext cx="1088756" cy="1088756"/>
          </a:xfrm>
          <a:prstGeom prst="ellipse">
            <a:avLst/>
          </a:prstGeom>
          <a:solidFill>
            <a:srgbClr val="D8D2E1">
              <a:alpha val="0"/>
            </a:srgbClr>
          </a:solidFill>
        </p:spPr>
        <p:txBody>
          <a:bodyPr/>
          <a:lstStyle/>
          <a:p>
            <a:r>
              <a:rPr lang="en-US" dirty="0"/>
              <a:t> </a:t>
            </a:r>
          </a:p>
        </p:txBody>
      </p:sp>
      <p:sp>
        <p:nvSpPr>
          <p:cNvPr id="20" name="Picture Placeholder 10">
            <a:extLst>
              <a:ext uri="{FF2B5EF4-FFF2-40B4-BE49-F238E27FC236}">
                <a16:creationId xmlns:a16="http://schemas.microsoft.com/office/drawing/2014/main" id="{96EA44D0-75CF-F243-9F40-B1DF105AC168}"/>
              </a:ext>
            </a:extLst>
          </p:cNvPr>
          <p:cNvSpPr>
            <a:spLocks noGrp="1"/>
          </p:cNvSpPr>
          <p:nvPr>
            <p:ph type="pic" sz="quarter" idx="28" hasCustomPrompt="1"/>
          </p:nvPr>
        </p:nvSpPr>
        <p:spPr>
          <a:xfrm>
            <a:off x="6350419" y="1923900"/>
            <a:ext cx="1088756" cy="1088756"/>
          </a:xfrm>
          <a:prstGeom prst="ellipse">
            <a:avLst/>
          </a:prstGeom>
          <a:solidFill>
            <a:srgbClr val="D8D2E1">
              <a:alpha val="0"/>
            </a:srgbClr>
          </a:solidFill>
        </p:spPr>
        <p:txBody>
          <a:bodyPr/>
          <a:lstStyle/>
          <a:p>
            <a:r>
              <a:rPr lang="en-US" dirty="0"/>
              <a:t> </a:t>
            </a:r>
          </a:p>
        </p:txBody>
      </p:sp>
      <p:sp>
        <p:nvSpPr>
          <p:cNvPr id="21" name="Picture Placeholder 10">
            <a:extLst>
              <a:ext uri="{FF2B5EF4-FFF2-40B4-BE49-F238E27FC236}">
                <a16:creationId xmlns:a16="http://schemas.microsoft.com/office/drawing/2014/main" id="{9EED56AF-77F5-9448-A060-D1CE3B7C7B4D}"/>
              </a:ext>
            </a:extLst>
          </p:cNvPr>
          <p:cNvSpPr>
            <a:spLocks noGrp="1"/>
          </p:cNvSpPr>
          <p:nvPr>
            <p:ph type="pic" sz="quarter" idx="29" hasCustomPrompt="1"/>
          </p:nvPr>
        </p:nvSpPr>
        <p:spPr>
          <a:xfrm>
            <a:off x="849028" y="3861558"/>
            <a:ext cx="1088756" cy="1088756"/>
          </a:xfrm>
          <a:prstGeom prst="ellipse">
            <a:avLst/>
          </a:prstGeom>
          <a:solidFill>
            <a:srgbClr val="D8D2E1">
              <a:alpha val="0"/>
            </a:srgbClr>
          </a:solidFill>
        </p:spPr>
        <p:txBody>
          <a:bodyPr/>
          <a:lstStyle/>
          <a:p>
            <a:r>
              <a:rPr lang="en-US" dirty="0"/>
              <a:t> </a:t>
            </a:r>
          </a:p>
        </p:txBody>
      </p:sp>
      <p:sp>
        <p:nvSpPr>
          <p:cNvPr id="25" name="Picture Placeholder 10">
            <a:extLst>
              <a:ext uri="{FF2B5EF4-FFF2-40B4-BE49-F238E27FC236}">
                <a16:creationId xmlns:a16="http://schemas.microsoft.com/office/drawing/2014/main" id="{1B0506B3-2B70-1542-97BF-5804C1514D15}"/>
              </a:ext>
            </a:extLst>
          </p:cNvPr>
          <p:cNvSpPr>
            <a:spLocks noGrp="1"/>
          </p:cNvSpPr>
          <p:nvPr>
            <p:ph type="pic" sz="quarter" idx="30" hasCustomPrompt="1"/>
          </p:nvPr>
        </p:nvSpPr>
        <p:spPr>
          <a:xfrm>
            <a:off x="6350419" y="3861558"/>
            <a:ext cx="1088756" cy="1088756"/>
          </a:xfrm>
          <a:prstGeom prst="ellipse">
            <a:avLst/>
          </a:prstGeom>
          <a:solidFill>
            <a:srgbClr val="D8D2E1">
              <a:alpha val="0"/>
            </a:srgbClr>
          </a:solidFill>
        </p:spPr>
        <p:txBody>
          <a:bodyPr/>
          <a:lstStyle/>
          <a:p>
            <a:r>
              <a:rPr lang="en-US" dirty="0"/>
              <a:t> </a:t>
            </a:r>
          </a:p>
        </p:txBody>
      </p:sp>
      <p:sp>
        <p:nvSpPr>
          <p:cNvPr id="24" name="Rectangle 23">
            <a:extLst>
              <a:ext uri="{FF2B5EF4-FFF2-40B4-BE49-F238E27FC236}">
                <a16:creationId xmlns:a16="http://schemas.microsoft.com/office/drawing/2014/main" id="{0112AD78-5436-534B-AF71-9F3274A23F53}"/>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lide Number Placeholder 5">
            <a:extLst>
              <a:ext uri="{FF2B5EF4-FFF2-40B4-BE49-F238E27FC236}">
                <a16:creationId xmlns:a16="http://schemas.microsoft.com/office/drawing/2014/main" id="{1C03881F-DC6D-AC4B-B465-17400F363B9D}"/>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26" name="Picture 25" descr="Logo&#10;&#10;Description automatically generated">
            <a:extLst>
              <a:ext uri="{FF2B5EF4-FFF2-40B4-BE49-F238E27FC236}">
                <a16:creationId xmlns:a16="http://schemas.microsoft.com/office/drawing/2014/main" id="{DF5868D5-8240-A84B-B9F6-38EB65F29381}"/>
              </a:ext>
            </a:extLst>
          </p:cNvPr>
          <p:cNvPicPr>
            <a:picLocks noChangeAspect="1"/>
          </p:cNvPicPr>
          <p:nvPr userDrawn="1"/>
        </p:nvPicPr>
        <p:blipFill>
          <a:blip r:embed="rId2"/>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07247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1.png"/><Relationship Id="rId5" Type="http://schemas.openxmlformats.org/officeDocument/2006/relationships/slideLayout" Target="../slideLayouts/slideLayout56.xml"/><Relationship Id="rId10" Type="http://schemas.openxmlformats.org/officeDocument/2006/relationships/theme" Target="../theme/theme10.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0" Type="http://schemas.openxmlformats.org/officeDocument/2006/relationships/theme" Target="../theme/theme11.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1.png"/><Relationship Id="rId5" Type="http://schemas.openxmlformats.org/officeDocument/2006/relationships/slideLayout" Target="../slideLayouts/slideLayout74.xml"/><Relationship Id="rId10" Type="http://schemas.openxmlformats.org/officeDocument/2006/relationships/theme" Target="../theme/theme12.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1.png"/><Relationship Id="rId5" Type="http://schemas.openxmlformats.org/officeDocument/2006/relationships/slideLayout" Target="../slideLayouts/slideLayout83.xml"/><Relationship Id="rId10" Type="http://schemas.openxmlformats.org/officeDocument/2006/relationships/theme" Target="../theme/theme13.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1.png"/><Relationship Id="rId5" Type="http://schemas.openxmlformats.org/officeDocument/2006/relationships/slideLayout" Target="../slideLayouts/slideLayout92.xml"/><Relationship Id="rId10" Type="http://schemas.openxmlformats.org/officeDocument/2006/relationships/theme" Target="../theme/theme14.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image" Target="../media/image1.png"/><Relationship Id="rId5" Type="http://schemas.openxmlformats.org/officeDocument/2006/relationships/slideLayout" Target="../slideLayouts/slideLayout101.xml"/><Relationship Id="rId10" Type="http://schemas.openxmlformats.org/officeDocument/2006/relationships/theme" Target="../theme/theme15.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image" Target="../media/image10.emf"/><Relationship Id="rId5" Type="http://schemas.openxmlformats.org/officeDocument/2006/relationships/slideLayout" Target="../slideLayouts/slideLayout110.xml"/><Relationship Id="rId10" Type="http://schemas.openxmlformats.org/officeDocument/2006/relationships/theme" Target="../theme/theme16.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10" Type="http://schemas.openxmlformats.org/officeDocument/2006/relationships/image" Target="../media/image10.emf"/><Relationship Id="rId4" Type="http://schemas.openxmlformats.org/officeDocument/2006/relationships/slideLayout" Target="../slideLayouts/slideLayout118.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10.emf"/><Relationship Id="rId5" Type="http://schemas.openxmlformats.org/officeDocument/2006/relationships/slideLayout" Target="../slideLayouts/slideLayout127.xml"/><Relationship Id="rId10" Type="http://schemas.openxmlformats.org/officeDocument/2006/relationships/theme" Target="../theme/theme18.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9.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5" Type="http://schemas.openxmlformats.org/officeDocument/2006/relationships/slideLayout" Target="../slideLayouts/slideLayout147.xml"/><Relationship Id="rId10" Type="http://schemas.openxmlformats.org/officeDocument/2006/relationships/image" Target="../media/image1.png"/><Relationship Id="rId4" Type="http://schemas.openxmlformats.org/officeDocument/2006/relationships/slideLayout" Target="../slideLayouts/slideLayout146.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15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png"/><Relationship Id="rId5" Type="http://schemas.openxmlformats.org/officeDocument/2006/relationships/slideLayout" Target="../slideLayouts/slideLayout38.xml"/><Relationship Id="rId10" Type="http://schemas.openxmlformats.org/officeDocument/2006/relationships/theme" Target="../theme/theme8.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9.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FC15D774-E0C5-AC4F-93DC-BDF0508A29A4}"/>
              </a:ext>
            </a:extLst>
          </p:cNvPr>
          <p:cNvPicPr>
            <a:picLocks noChangeAspect="1"/>
          </p:cNvPicPr>
          <p:nvPr userDrawn="1"/>
        </p:nvPicPr>
        <p:blipFill>
          <a:blip r:embed="rId10"/>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6025344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4" r:id="rId3"/>
    <p:sldLayoutId id="2147483673" r:id="rId4"/>
    <p:sldLayoutId id="2147483679" r:id="rId5"/>
    <p:sldLayoutId id="2147483677" r:id="rId6"/>
    <p:sldLayoutId id="2147483662" r:id="rId7"/>
    <p:sldLayoutId id="214748368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1" name="Slide Number Placeholder 5">
            <a:extLst>
              <a:ext uri="{FF2B5EF4-FFF2-40B4-BE49-F238E27FC236}">
                <a16:creationId xmlns:a16="http://schemas.microsoft.com/office/drawing/2014/main" id="{D62542E5-D49C-0E46-8085-31CDD43A84FF}"/>
              </a:ext>
            </a:extLst>
          </p:cNvPr>
          <p:cNvSpPr txBox="1">
            <a:spLocks/>
          </p:cNvSpPr>
          <p:nvPr userDrawn="1"/>
        </p:nvSpPr>
        <p:spPr>
          <a:xfrm>
            <a:off x="838200" y="6268483"/>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Slide Number Placeholder 5">
            <a:extLst>
              <a:ext uri="{FF2B5EF4-FFF2-40B4-BE49-F238E27FC236}">
                <a16:creationId xmlns:a16="http://schemas.microsoft.com/office/drawing/2014/main" id="{D2290BDA-2A8B-BB46-A608-6AB1B2029D73}"/>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93CB36C1-EF2B-1740-88F2-F10F6E1740A4}"/>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36481406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2" r:id="rId4"/>
    <p:sldLayoutId id="2147483813" r:id="rId5"/>
    <p:sldLayoutId id="2147483814" r:id="rId6"/>
    <p:sldLayoutId id="2147483816" r:id="rId7"/>
    <p:sldLayoutId id="2147483817" r:id="rId8"/>
    <p:sldLayoutId id="21474838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7" name="Slide Number Placeholder 5">
            <a:extLst>
              <a:ext uri="{FF2B5EF4-FFF2-40B4-BE49-F238E27FC236}">
                <a16:creationId xmlns:a16="http://schemas.microsoft.com/office/drawing/2014/main" id="{5AB582C8-56A2-3446-8789-D9AACB0328C7}"/>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86B21B44-D47F-D14E-88AE-F34CECEC8F66}"/>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660551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9" r:id="rId4"/>
    <p:sldLayoutId id="2147483780" r:id="rId5"/>
    <p:sldLayoutId id="2147483781" r:id="rId6"/>
    <p:sldLayoutId id="2147483783" r:id="rId7"/>
    <p:sldLayoutId id="2147483784" r:id="rId8"/>
    <p:sldLayoutId id="214748389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4" name="Slide Number Placeholder 5">
            <a:extLst>
              <a:ext uri="{FF2B5EF4-FFF2-40B4-BE49-F238E27FC236}">
                <a16:creationId xmlns:a16="http://schemas.microsoft.com/office/drawing/2014/main" id="{6A47FED2-09E3-5E47-9487-838460B8AF7E}"/>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64ADE933-B05E-E847-9855-470E6ECA6146}"/>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11526079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9" r:id="rId4"/>
    <p:sldLayoutId id="2147483740" r:id="rId5"/>
    <p:sldLayoutId id="2147483741" r:id="rId6"/>
    <p:sldLayoutId id="2147483743" r:id="rId7"/>
    <p:sldLayoutId id="2147483744" r:id="rId8"/>
    <p:sldLayoutId id="214748389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8" name="Slide Number Placeholder 5">
            <a:extLst>
              <a:ext uri="{FF2B5EF4-FFF2-40B4-BE49-F238E27FC236}">
                <a16:creationId xmlns:a16="http://schemas.microsoft.com/office/drawing/2014/main" id="{B37F6672-F55A-3A48-BF48-EA22F227A93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2" name="Picture 11" descr="Logo&#10;&#10;Description automatically generated">
            <a:extLst>
              <a:ext uri="{FF2B5EF4-FFF2-40B4-BE49-F238E27FC236}">
                <a16:creationId xmlns:a16="http://schemas.microsoft.com/office/drawing/2014/main" id="{F7FE52AA-5045-084C-82EA-FF7B8A910330}"/>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68214121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1" r:id="rId4"/>
    <p:sldLayoutId id="2147483762" r:id="rId5"/>
    <p:sldLayoutId id="2147483763" r:id="rId6"/>
    <p:sldLayoutId id="2147483765" r:id="rId7"/>
    <p:sldLayoutId id="2147483766" r:id="rId8"/>
    <p:sldLayoutId id="214748389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8" name="Slide Number Placeholder 5">
            <a:extLst>
              <a:ext uri="{FF2B5EF4-FFF2-40B4-BE49-F238E27FC236}">
                <a16:creationId xmlns:a16="http://schemas.microsoft.com/office/drawing/2014/main" id="{B22C848D-E60F-0848-BCC6-AEA2D6BCFED2}"/>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A1250C74-F751-3E46-8F8C-6C300E9D2780}"/>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1974430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8" r:id="rId4"/>
    <p:sldLayoutId id="2147483729" r:id="rId5"/>
    <p:sldLayoutId id="2147483730" r:id="rId6"/>
    <p:sldLayoutId id="2147483863" r:id="rId7"/>
    <p:sldLayoutId id="2147483733" r:id="rId8"/>
    <p:sldLayoutId id="214748388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4" name="Rectangle 13">
            <a:extLst>
              <a:ext uri="{FF2B5EF4-FFF2-40B4-BE49-F238E27FC236}">
                <a16:creationId xmlns:a16="http://schemas.microsoft.com/office/drawing/2014/main" id="{20F177E8-9EC9-4C48-9A4D-C36E820D1F57}"/>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0BCC4A4E-DF08-DB43-A4EB-68DF5B3132A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058CBEB3-CBC7-194A-954D-F2BD992A0769}"/>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54723239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50" r:id="rId4"/>
    <p:sldLayoutId id="2147483751" r:id="rId5"/>
    <p:sldLayoutId id="2147483752" r:id="rId6"/>
    <p:sldLayoutId id="2147483754" r:id="rId7"/>
    <p:sldLayoutId id="2147483755" r:id="rId8"/>
    <p:sldLayoutId id="2147483888"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5E8FCB6E-23E9-0B41-A321-825D9D0F091C}"/>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C5A851EF-327D-9848-BCDF-B08DB37BDF5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BBEA173A-36DE-274C-B2B6-E5B6D6DA480E}"/>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B2992527-7979-C64A-A7CD-E53796A5CC80}"/>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5887746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3" r:id="rId4"/>
    <p:sldLayoutId id="2147483834" r:id="rId5"/>
    <p:sldLayoutId id="2147483835" r:id="rId6"/>
    <p:sldLayoutId id="2147483837" r:id="rId7"/>
    <p:sldLayoutId id="2147483838" r:id="rId8"/>
    <p:sldLayoutId id="214748388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353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2" name="Group 11">
            <a:extLst>
              <a:ext uri="{FF2B5EF4-FFF2-40B4-BE49-F238E27FC236}">
                <a16:creationId xmlns:a16="http://schemas.microsoft.com/office/drawing/2014/main" id="{E3ACE10A-D5B1-A543-A2C5-6AF2A812F81D}"/>
              </a:ext>
            </a:extLst>
          </p:cNvPr>
          <p:cNvGrpSpPr/>
          <p:nvPr userDrawn="1"/>
        </p:nvGrpSpPr>
        <p:grpSpPr>
          <a:xfrm>
            <a:off x="0" y="5869173"/>
            <a:ext cx="12192000" cy="988828"/>
            <a:chOff x="11575" y="5869172"/>
            <a:chExt cx="12192000" cy="988828"/>
          </a:xfrm>
        </p:grpSpPr>
        <p:sp>
          <p:nvSpPr>
            <p:cNvPr id="14" name="Rectangle 13">
              <a:extLst>
                <a:ext uri="{FF2B5EF4-FFF2-40B4-BE49-F238E27FC236}">
                  <a16:creationId xmlns:a16="http://schemas.microsoft.com/office/drawing/2014/main" id="{BE2968FE-E50C-8749-B867-ED343454D100}"/>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CE40D7D-0EDF-0F4B-88E2-F3EF6A21760D}"/>
                </a:ext>
              </a:extLst>
            </p:cNvPr>
            <p:cNvPicPr>
              <a:picLocks noChangeAspect="1"/>
            </p:cNvPicPr>
            <p:nvPr userDrawn="1"/>
          </p:nvPicPr>
          <p:blipFill>
            <a:blip r:embed="rId10"/>
            <a:srcRect/>
            <a:stretch/>
          </p:blipFill>
          <p:spPr>
            <a:xfrm>
              <a:off x="10197432" y="6081709"/>
              <a:ext cx="1642351" cy="526673"/>
            </a:xfrm>
            <a:prstGeom prst="rect">
              <a:avLst/>
            </a:prstGeom>
          </p:spPr>
        </p:pic>
      </p:grpSp>
      <p:sp>
        <p:nvSpPr>
          <p:cNvPr id="18" name="Slide Number Placeholder 5">
            <a:extLst>
              <a:ext uri="{FF2B5EF4-FFF2-40B4-BE49-F238E27FC236}">
                <a16:creationId xmlns:a16="http://schemas.microsoft.com/office/drawing/2014/main" id="{F0BC16F6-86E9-8A44-ADE0-70604DFC9AB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411144918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4" r:id="rId3"/>
    <p:sldLayoutId id="2147483845" r:id="rId4"/>
    <p:sldLayoutId id="2147483846" r:id="rId5"/>
    <p:sldLayoutId id="2147483848" r:id="rId6"/>
    <p:sldLayoutId id="2147483849" r:id="rId7"/>
    <p:sldLayoutId id="2147483886" r:id="rId8"/>
  </p:sldLayoutIdLst>
  <p:hf hdr="0" ftr="0" dt="0"/>
  <p:txStyles>
    <p:titleStyle>
      <a:lvl1pPr algn="l" defTabSz="914400" rtl="0" eaLnBrk="1" latinLnBrk="0" hangingPunct="1">
        <a:lnSpc>
          <a:spcPct val="90000"/>
        </a:lnSpc>
        <a:spcBef>
          <a:spcPct val="0"/>
        </a:spcBef>
        <a:buNone/>
        <a:defRPr sz="4400" kern="1200">
          <a:solidFill>
            <a:srgbClr val="50287D"/>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grpSp>
        <p:nvGrpSpPr>
          <p:cNvPr id="11" name="Group 10">
            <a:extLst>
              <a:ext uri="{FF2B5EF4-FFF2-40B4-BE49-F238E27FC236}">
                <a16:creationId xmlns:a16="http://schemas.microsoft.com/office/drawing/2014/main" id="{EA20B6DC-CE21-0C43-A939-AC51633040A7}"/>
              </a:ext>
            </a:extLst>
          </p:cNvPr>
          <p:cNvGrpSpPr/>
          <p:nvPr userDrawn="1"/>
        </p:nvGrpSpPr>
        <p:grpSpPr>
          <a:xfrm>
            <a:off x="0" y="5869173"/>
            <a:ext cx="12192000" cy="988828"/>
            <a:chOff x="11575" y="5869172"/>
            <a:chExt cx="12192000" cy="988828"/>
          </a:xfrm>
        </p:grpSpPr>
        <p:sp>
          <p:nvSpPr>
            <p:cNvPr id="12" name="Rectangle 11">
              <a:extLst>
                <a:ext uri="{FF2B5EF4-FFF2-40B4-BE49-F238E27FC236}">
                  <a16:creationId xmlns:a16="http://schemas.microsoft.com/office/drawing/2014/main" id="{E8AF6296-1365-D940-82DE-00D8E72CEC99}"/>
                </a:ext>
              </a:extLst>
            </p:cNvPr>
            <p:cNvSpPr/>
            <p:nvPr userDrawn="1"/>
          </p:nvSpPr>
          <p:spPr>
            <a:xfrm>
              <a:off x="11575" y="5869172"/>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5C4547D-6EE2-004A-BFA0-7B3E1B7AA8CB}"/>
                </a:ext>
              </a:extLst>
            </p:cNvPr>
            <p:cNvPicPr>
              <a:picLocks noChangeAspect="1"/>
            </p:cNvPicPr>
            <p:nvPr userDrawn="1"/>
          </p:nvPicPr>
          <p:blipFill>
            <a:blip r:embed="rId11"/>
            <a:srcRect/>
            <a:stretch/>
          </p:blipFill>
          <p:spPr>
            <a:xfrm>
              <a:off x="10197432" y="6081709"/>
              <a:ext cx="1642351" cy="526673"/>
            </a:xfrm>
            <a:prstGeom prst="rect">
              <a:avLst/>
            </a:prstGeom>
          </p:spPr>
        </p:pic>
      </p:grpSp>
      <p:sp>
        <p:nvSpPr>
          <p:cNvPr id="14" name="Slide Number Placeholder 5">
            <a:extLst>
              <a:ext uri="{FF2B5EF4-FFF2-40B4-BE49-F238E27FC236}">
                <a16:creationId xmlns:a16="http://schemas.microsoft.com/office/drawing/2014/main" id="{04F21CC7-F80F-824D-A055-27DCBBEE2A55}"/>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spTree>
    <p:extLst>
      <p:ext uri="{BB962C8B-B14F-4D97-AF65-F5344CB8AC3E}">
        <p14:creationId xmlns:p14="http://schemas.microsoft.com/office/powerpoint/2010/main" val="148043896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5" r:id="rId4"/>
    <p:sldLayoutId id="2147483856" r:id="rId5"/>
    <p:sldLayoutId id="2147483857" r:id="rId6"/>
    <p:sldLayoutId id="2147483864" r:id="rId7"/>
    <p:sldLayoutId id="2147483860" r:id="rId8"/>
    <p:sldLayoutId id="214748388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2" name="Rectangle 11">
            <a:extLst>
              <a:ext uri="{FF2B5EF4-FFF2-40B4-BE49-F238E27FC236}">
                <a16:creationId xmlns:a16="http://schemas.microsoft.com/office/drawing/2014/main" id="{4F4FBAE7-DE6C-C14A-979B-C73E2767B86D}"/>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84617042-E761-9B4F-9720-5A11B543586F}"/>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6F8A6CF4-6157-3346-99A7-171199CF52BA}"/>
              </a:ext>
            </a:extLst>
          </p:cNvPr>
          <p:cNvPicPr>
            <a:picLocks noChangeAspect="1"/>
          </p:cNvPicPr>
          <p:nvPr userDrawn="1"/>
        </p:nvPicPr>
        <p:blipFill>
          <a:blip r:embed="rId13"/>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82466649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19" r:id="rId3"/>
    <p:sldLayoutId id="2147483820" r:id="rId4"/>
    <p:sldLayoutId id="2147483822" r:id="rId5"/>
    <p:sldLayoutId id="2147483823" r:id="rId6"/>
    <p:sldLayoutId id="2147483824" r:id="rId7"/>
    <p:sldLayoutId id="2147483826" r:id="rId8"/>
    <p:sldLayoutId id="2147483827" r:id="rId9"/>
    <p:sldLayoutId id="2147483883" r:id="rId10"/>
    <p:sldLayoutId id="21474838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19F730CC-9BBB-3646-B8FF-FC68716E9254}"/>
              </a:ext>
            </a:extLst>
          </p:cNvPr>
          <p:cNvPicPr>
            <a:picLocks noChangeAspect="1"/>
          </p:cNvPicPr>
          <p:nvPr userDrawn="1"/>
        </p:nvPicPr>
        <p:blipFill>
          <a:blip r:embed="rId10"/>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43910764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6" r:id="rId3"/>
    <p:sldLayoutId id="2147483707" r:id="rId4"/>
    <p:sldLayoutId id="2147483708" r:id="rId5"/>
    <p:sldLayoutId id="2147483710" r:id="rId6"/>
    <p:sldLayoutId id="2147483711" r:id="rId7"/>
    <p:sldLayoutId id="214748371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2" name="Rectangle 11">
            <a:extLst>
              <a:ext uri="{FF2B5EF4-FFF2-40B4-BE49-F238E27FC236}">
                <a16:creationId xmlns:a16="http://schemas.microsoft.com/office/drawing/2014/main" id="{86284074-E1CB-E344-91D6-91EDDBDAA335}"/>
              </a:ext>
            </a:extLst>
          </p:cNvPr>
          <p:cNvSpPr/>
          <p:nvPr userDrawn="1"/>
        </p:nvSpPr>
        <p:spPr>
          <a:xfrm>
            <a:off x="0" y="5869173"/>
            <a:ext cx="12192000" cy="988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E7DD37BD-8697-404A-AF33-0B9E35EDD9A9}"/>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5" name="Picture 14" descr="Logo&#10;&#10;Description automatically generated">
            <a:extLst>
              <a:ext uri="{FF2B5EF4-FFF2-40B4-BE49-F238E27FC236}">
                <a16:creationId xmlns:a16="http://schemas.microsoft.com/office/drawing/2014/main" id="{AED7BB72-8C0A-8E41-8414-F0C9B629A419}"/>
              </a:ext>
            </a:extLst>
          </p:cNvPr>
          <p:cNvPicPr>
            <a:picLocks noChangeAspect="1"/>
          </p:cNvPicPr>
          <p:nvPr userDrawn="1"/>
        </p:nvPicPr>
        <p:blipFill>
          <a:blip r:embed="rId10"/>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6885616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0287D"/>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26D27CC0-192C-F149-BC3E-E7298AE876F8}"/>
              </a:ext>
            </a:extLst>
          </p:cNvPr>
          <p:cNvPicPr>
            <a:picLocks noChangeAspect="1"/>
          </p:cNvPicPr>
          <p:nvPr userDrawn="1"/>
        </p:nvPicPr>
        <p:blipFill>
          <a:blip r:embed="rId6"/>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70469300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9" name="Picture 8" descr="Logo&#10;&#10;Description automatically generated">
            <a:extLst>
              <a:ext uri="{FF2B5EF4-FFF2-40B4-BE49-F238E27FC236}">
                <a16:creationId xmlns:a16="http://schemas.microsoft.com/office/drawing/2014/main" id="{2B59429A-4195-D740-A55A-C4EC7F43C88E}"/>
              </a:ext>
            </a:extLst>
          </p:cNvPr>
          <p:cNvPicPr>
            <a:picLocks noChangeAspect="1"/>
          </p:cNvPicPr>
          <p:nvPr userDrawn="1"/>
        </p:nvPicPr>
        <p:blipFill>
          <a:blip r:embed="rId8"/>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201623986"/>
      </p:ext>
    </p:extLst>
  </p:cSld>
  <p:clrMap bg1="lt1" tx1="dk1" bg2="lt2" tx2="dk2" accent1="accent1" accent2="accent2" accent3="accent3" accent4="accent4" accent5="accent5" accent6="accent6" hlink="hlink" folHlink="folHlink"/>
  <p:sldLayoutIdLst>
    <p:sldLayoutId id="2147483696" r:id="rId1"/>
    <p:sldLayoutId id="2147483700" r:id="rId2"/>
    <p:sldLayoutId id="2147483698" r:id="rId3"/>
    <p:sldLayoutId id="2147483699" r:id="rId4"/>
    <p:sldLayoutId id="2147483896" r:id="rId5"/>
    <p:sldLayoutId id="214748389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296B964D-78DA-0F4A-A344-6690119B7132}"/>
              </a:ext>
            </a:extLst>
          </p:cNvPr>
          <p:cNvPicPr>
            <a:picLocks noChangeAspect="1"/>
          </p:cNvPicPr>
          <p:nvPr userDrawn="1"/>
        </p:nvPicPr>
        <p:blipFill>
          <a:blip r:embed="rId4"/>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4158676077"/>
      </p:ext>
    </p:extLst>
  </p:cSld>
  <p:clrMap bg1="lt1" tx1="dk1" bg2="lt2" tx2="dk2" accent1="accent1" accent2="accent2" accent3="accent3" accent4="accent4" accent5="accent5" accent6="accent6" hlink="hlink" folHlink="folHlink"/>
  <p:sldLayoutIdLst>
    <p:sldLayoutId id="2147483771" r:id="rId1"/>
    <p:sldLayoutId id="214748377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4D2C29-0C61-3C45-B0C5-2B5A36A328A1}"/>
              </a:ext>
            </a:extLst>
          </p:cNvPr>
          <p:cNvSpPr>
            <a:spLocks noGrp="1"/>
          </p:cNvSpPr>
          <p:nvPr>
            <p:ph type="sldNum" sz="quarter" idx="4"/>
          </p:nvPr>
        </p:nvSpPr>
        <p:spPr>
          <a:xfrm>
            <a:off x="344488" y="6268483"/>
            <a:ext cx="2743200" cy="365125"/>
          </a:xfrm>
          <a:prstGeom prst="rect">
            <a:avLst/>
          </a:prstGeom>
        </p:spPr>
        <p:txBody>
          <a:bodyPr vert="horz" lIns="91440" tIns="45720" rIns="91440" bIns="45720" rtlCol="0" anchor="ctr" anchorCtr="0"/>
          <a:lstStyle>
            <a:lvl1pPr algn="l">
              <a:defRPr sz="1200">
                <a:solidFill>
                  <a:srgbClr val="50287D"/>
                </a:solidFill>
              </a:defRPr>
            </a:lvl1pPr>
          </a:lstStyle>
          <a:p>
            <a:fld id="{D2572B06-0C76-EF4C-89C1-7A7F8D8565CE}"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48F11EAD-3561-DB40-9DB2-E2920A37474A}"/>
              </a:ext>
            </a:extLst>
          </p:cNvPr>
          <p:cNvPicPr>
            <a:picLocks noChangeAspect="1"/>
          </p:cNvPicPr>
          <p:nvPr userDrawn="1"/>
        </p:nvPicPr>
        <p:blipFill>
          <a:blip r:embed="rId6"/>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271214929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0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1" name="Slide Number Placeholder 5">
            <a:extLst>
              <a:ext uri="{FF2B5EF4-FFF2-40B4-BE49-F238E27FC236}">
                <a16:creationId xmlns:a16="http://schemas.microsoft.com/office/drawing/2014/main" id="{C0190168-0567-B94D-BF0A-7C08E26AE74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B055BC26-5378-0642-810E-C0C97D513D56}"/>
              </a:ext>
            </a:extLst>
          </p:cNvPr>
          <p:cNvPicPr>
            <a:picLocks noChangeAspect="1"/>
          </p:cNvPicPr>
          <p:nvPr userDrawn="1"/>
        </p:nvPicPr>
        <p:blipFill>
          <a:blip r:embed="rId5"/>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7147349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2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3" name="Slide Number Placeholder 5">
            <a:extLst>
              <a:ext uri="{FF2B5EF4-FFF2-40B4-BE49-F238E27FC236}">
                <a16:creationId xmlns:a16="http://schemas.microsoft.com/office/drawing/2014/main" id="{02E05AC4-E37F-F647-AB04-7C821379821A}"/>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2896A252-9AAC-B941-8D18-140C37CFCEC6}"/>
              </a:ext>
            </a:extLst>
          </p:cNvPr>
          <p:cNvPicPr>
            <a:picLocks noChangeAspect="1"/>
          </p:cNvPicPr>
          <p:nvPr userDrawn="1"/>
        </p:nvPicPr>
        <p:blipFill>
          <a:blip r:embed="rId4"/>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975439833"/>
      </p:ext>
    </p:extLst>
  </p:cSld>
  <p:clrMap bg1="lt1" tx1="dk1" bg2="lt2" tx2="dk2" accent1="accent1" accent2="accent2" accent3="accent3" accent4="accent4" accent5="accent5" accent6="accent6" hlink="hlink" folHlink="folHlink"/>
  <p:sldLayoutIdLst>
    <p:sldLayoutId id="2147483881" r:id="rId1"/>
    <p:sldLayoutId id="21474838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ts val="3200"/>
        </a:lnSpc>
        <a:spcBef>
          <a:spcPts val="1000"/>
        </a:spcBef>
        <a:buFontTx/>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ts val="32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ts val="32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ts val="32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E1503B-3A22-7243-8EDC-111894BE32C0}"/>
              </a:ext>
            </a:extLst>
          </p:cNvPr>
          <p:cNvSpPr/>
          <p:nvPr userDrawn="1"/>
        </p:nvSpPr>
        <p:spPr>
          <a:xfrm>
            <a:off x="0" y="6028266"/>
            <a:ext cx="12192000" cy="8297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20" name="Slide Number Placeholder 5">
            <a:extLst>
              <a:ext uri="{FF2B5EF4-FFF2-40B4-BE49-F238E27FC236}">
                <a16:creationId xmlns:a16="http://schemas.microsoft.com/office/drawing/2014/main" id="{4EC51D5B-AF9B-3241-B19E-E3EEC4FDE536}"/>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3" name="Picture 12" descr="Logo&#10;&#10;Description automatically generated">
            <a:extLst>
              <a:ext uri="{FF2B5EF4-FFF2-40B4-BE49-F238E27FC236}">
                <a16:creationId xmlns:a16="http://schemas.microsoft.com/office/drawing/2014/main" id="{C33B2421-0631-6744-82DE-EBE99C4FA198}"/>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325022823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90" r:id="rId4"/>
    <p:sldLayoutId id="2147483791" r:id="rId5"/>
    <p:sldLayoutId id="2147483792" r:id="rId6"/>
    <p:sldLayoutId id="2147483794" r:id="rId7"/>
    <p:sldLayoutId id="2147483795" r:id="rId8"/>
    <p:sldLayoutId id="214748389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D5538A-B53B-1547-8AF4-F399A44B4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78B13A-6940-9748-8524-87E7246E9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7CFC45-86E3-114B-833D-4DCCBB852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14F88B7-1F3B-894F-AF5E-6FF17B040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EBFF86-C2E0-6143-8DA7-AA4A6B33D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572B06-0C76-EF4C-89C1-7A7F8D8565CE}" type="slidenum">
              <a:rPr lang="en-US" smtClean="0"/>
              <a:t>‹#›</a:t>
            </a:fld>
            <a:endParaRPr lang="en-US"/>
          </a:p>
        </p:txBody>
      </p:sp>
      <p:sp>
        <p:nvSpPr>
          <p:cNvPr id="18" name="Slide Number Placeholder 5">
            <a:extLst>
              <a:ext uri="{FF2B5EF4-FFF2-40B4-BE49-F238E27FC236}">
                <a16:creationId xmlns:a16="http://schemas.microsoft.com/office/drawing/2014/main" id="{7D222576-5AAB-D545-8667-BDE562894D9B}"/>
              </a:ext>
            </a:extLst>
          </p:cNvPr>
          <p:cNvSpPr txBox="1">
            <a:spLocks/>
          </p:cNvSpPr>
          <p:nvPr userDrawn="1"/>
        </p:nvSpPr>
        <p:spPr>
          <a:xfrm>
            <a:off x="344488" y="6174939"/>
            <a:ext cx="2743200" cy="365125"/>
          </a:xfrm>
          <a:prstGeom prst="rect">
            <a:avLst/>
          </a:prstGeom>
        </p:spPr>
        <p:txBody>
          <a:bodyPr vert="horz" lIns="91440" tIns="45720" rIns="91440" bIns="45720" rtlCol="0" anchor="ctr" anchorCtr="0"/>
          <a:lstStyle>
            <a:defPPr>
              <a:defRPr lang="en-US"/>
            </a:defPPr>
            <a:lvl1pPr marL="0" algn="l" defTabSz="914400" rtl="0" eaLnBrk="1" latinLnBrk="0" hangingPunct="1">
              <a:defRPr sz="1200" kern="1200">
                <a:solidFill>
                  <a:srgbClr val="5028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72B06-0C76-EF4C-89C1-7A7F8D8565CE}"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BEEC2091-DE5E-1B4C-9B77-9226104D81A4}"/>
              </a:ext>
            </a:extLst>
          </p:cNvPr>
          <p:cNvPicPr>
            <a:picLocks noChangeAspect="1"/>
          </p:cNvPicPr>
          <p:nvPr userDrawn="1"/>
        </p:nvPicPr>
        <p:blipFill>
          <a:blip r:embed="rId11"/>
          <a:stretch>
            <a:fillRect/>
          </a:stretch>
        </p:blipFill>
        <p:spPr>
          <a:xfrm>
            <a:off x="10179934" y="6066520"/>
            <a:ext cx="1811438" cy="579660"/>
          </a:xfrm>
          <a:prstGeom prst="rect">
            <a:avLst/>
          </a:prstGeom>
        </p:spPr>
      </p:pic>
    </p:spTree>
    <p:extLst>
      <p:ext uri="{BB962C8B-B14F-4D97-AF65-F5344CB8AC3E}">
        <p14:creationId xmlns:p14="http://schemas.microsoft.com/office/powerpoint/2010/main" val="1851712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1" r:id="rId4"/>
    <p:sldLayoutId id="2147483802" r:id="rId5"/>
    <p:sldLayoutId id="2147483803" r:id="rId6"/>
    <p:sldLayoutId id="2147483805" r:id="rId7"/>
    <p:sldLayoutId id="2147483806" r:id="rId8"/>
    <p:sldLayoutId id="214748389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Cooper Std Black" panose="0208090304030B020404"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49D8-7380-134D-8541-AB25B25065B3}"/>
              </a:ext>
            </a:extLst>
          </p:cNvPr>
          <p:cNvSpPr>
            <a:spLocks noGrp="1"/>
          </p:cNvSpPr>
          <p:nvPr>
            <p:ph type="ctrTitle"/>
          </p:nvPr>
        </p:nvSpPr>
        <p:spPr>
          <a:xfrm>
            <a:off x="345759" y="309427"/>
            <a:ext cx="8285074" cy="3255936"/>
          </a:xfrm>
        </p:spPr>
        <p:txBody>
          <a:bodyPr>
            <a:normAutofit fontScale="90000"/>
          </a:bodyPr>
          <a:lstStyle/>
          <a:p>
            <a:r>
              <a:rPr lang="en-US" sz="6800" dirty="0" err="1">
                <a:solidFill>
                  <a:prstClr val="white"/>
                </a:solidFill>
                <a:effectLst>
                  <a:outerShdw blurRad="371475" dist="38100" dir="2700000" algn="tl" rotWithShape="0">
                    <a:srgbClr val="000000">
                      <a:alpha val="3000"/>
                    </a:srgbClr>
                  </a:outerShdw>
                </a:effectLst>
                <a:latin typeface="Cooper Black" panose="0208090404030B020404" pitchFamily="18" charset="77"/>
              </a:rPr>
              <a:t>L’édition</a:t>
            </a:r>
            <a:r>
              <a:rPr lang="en-US" sz="6800" dirty="0">
                <a:solidFill>
                  <a:prstClr val="white"/>
                </a:solidFill>
                <a:effectLst>
                  <a:outerShdw blurRad="371475" dist="38100" dir="2700000" algn="tl" rotWithShape="0">
                    <a:srgbClr val="000000">
                      <a:alpha val="3000"/>
                    </a:srgbClr>
                  </a:outerShdw>
                </a:effectLst>
                <a:latin typeface="Cooper Black" panose="0208090404030B020404" pitchFamily="18" charset="77"/>
              </a:rPr>
              <a:t> 2021</a:t>
            </a:r>
            <a:br>
              <a:rPr lang="en-US" sz="6800" dirty="0">
                <a:solidFill>
                  <a:prstClr val="white"/>
                </a:solidFill>
                <a:effectLst>
                  <a:outerShdw blurRad="371475" dist="38100" dir="2700000" algn="tl" rotWithShape="0">
                    <a:srgbClr val="000000">
                      <a:alpha val="3000"/>
                    </a:srgbClr>
                  </a:outerShdw>
                </a:effectLst>
                <a:latin typeface="Cooper Black" panose="0208090404030B020404" pitchFamily="18" charset="77"/>
              </a:rPr>
            </a:br>
            <a:r>
              <a:rPr lang="en-US" sz="6800" dirty="0">
                <a:solidFill>
                  <a:prstClr val="white"/>
                </a:solidFill>
                <a:effectLst>
                  <a:outerShdw blurRad="371475" dist="38100" dir="2700000" algn="tl" rotWithShape="0">
                    <a:srgbClr val="000000">
                      <a:alpha val="3000"/>
                    </a:srgbClr>
                  </a:outerShdw>
                </a:effectLst>
                <a:latin typeface="Cooper Black" panose="0208090404030B020404" pitchFamily="18" charset="77"/>
              </a:rPr>
              <a:t>du Bulletin  </a:t>
            </a:r>
            <a:b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br>
            <a:r>
              <a:rPr lang="en-US" sz="6000" dirty="0"/>
              <a:t>de </a:t>
            </a:r>
            <a:r>
              <a:rPr lang="en-US" sz="6000" dirty="0" err="1"/>
              <a:t>l’activité</a:t>
            </a:r>
            <a:r>
              <a:rPr lang="en-US" sz="6000" dirty="0"/>
              <a:t> physique       chez les </a:t>
            </a:r>
            <a:r>
              <a:rPr lang="en-US" sz="6000" dirty="0" err="1"/>
              <a:t>adultes</a:t>
            </a:r>
            <a:endParaRPr lang="en-US" dirty="0"/>
          </a:p>
        </p:txBody>
      </p:sp>
    </p:spTree>
    <p:extLst>
      <p:ext uri="{BB962C8B-B14F-4D97-AF65-F5344CB8AC3E}">
        <p14:creationId xmlns:p14="http://schemas.microsoft.com/office/powerpoint/2010/main" val="294080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49D8-7380-134D-8541-AB25B25065B3}"/>
              </a:ext>
            </a:extLst>
          </p:cNvPr>
          <p:cNvSpPr>
            <a:spLocks noGrp="1"/>
          </p:cNvSpPr>
          <p:nvPr>
            <p:ph type="ctrTitle"/>
          </p:nvPr>
        </p:nvSpPr>
        <p:spPr>
          <a:xfrm>
            <a:off x="481263" y="2154991"/>
            <a:ext cx="8397368" cy="2015959"/>
          </a:xfrm>
        </p:spPr>
        <p:txBody>
          <a:bodyPr>
            <a:normAutofit fontScale="90000"/>
          </a:bodyPr>
          <a:lstStyle/>
          <a:p>
            <a:r>
              <a:rPr lang="en-US" sz="6800" dirty="0">
                <a:solidFill>
                  <a:prstClr val="white"/>
                </a:solidFill>
                <a:effectLst>
                  <a:outerShdw blurRad="371475" dist="38100" dir="2700000" algn="tl" rotWithShape="0">
                    <a:srgbClr val="000000">
                      <a:alpha val="3000"/>
                    </a:srgbClr>
                  </a:outerShdw>
                </a:effectLst>
                <a:latin typeface="Cooper Black" panose="0208090404030B020404" pitchFamily="18" charset="77"/>
              </a:rPr>
              <a:t>Les </a:t>
            </a:r>
            <a:r>
              <a:rPr lang="en-US" sz="6800" dirty="0" err="1">
                <a:solidFill>
                  <a:prstClr val="white"/>
                </a:solidFill>
                <a:effectLst>
                  <a:outerShdw blurRad="371475" dist="38100" dir="2700000" algn="tl" rotWithShape="0">
                    <a:srgbClr val="000000">
                      <a:alpha val="3000"/>
                    </a:srgbClr>
                  </a:outerShdw>
                </a:effectLst>
                <a:latin typeface="Cooper Black" panose="0208090404030B020404" pitchFamily="18" charset="77"/>
              </a:rPr>
              <a:t>indicateurs</a:t>
            </a:r>
            <a:r>
              <a:rPr lang="en-US" sz="6800" dirty="0">
                <a:solidFill>
                  <a:prstClr val="white"/>
                </a:solidFill>
                <a:effectLst>
                  <a:outerShdw blurRad="371475" dist="38100" dir="2700000" algn="tl" rotWithShape="0">
                    <a:srgbClr val="000000">
                      <a:alpha val="3000"/>
                    </a:srgbClr>
                  </a:outerShdw>
                </a:effectLst>
                <a:latin typeface="Cooper Black" panose="0208090404030B020404" pitchFamily="18" charset="77"/>
              </a:rPr>
              <a:t> du Bulletin</a:t>
            </a:r>
            <a:br>
              <a:rPr kumimoji="0" lang="en-US" sz="6800" b="0" i="0" u="none" strike="noStrike" kern="1200" cap="none" spc="0" normalizeH="0" baseline="0" noProof="0" dirty="0">
                <a:ln>
                  <a:noFill/>
                </a:ln>
                <a:solidFill>
                  <a:prstClr val="white"/>
                </a:solidFill>
                <a:effectLst>
                  <a:outerShdw blurRad="371475" dist="38100" dir="2700000" algn="tl" rotWithShape="0">
                    <a:srgbClr val="000000">
                      <a:alpha val="3000"/>
                    </a:srgbClr>
                  </a:outerShdw>
                </a:effectLst>
                <a:uLnTx/>
                <a:uFillTx/>
                <a:latin typeface="Cooper Black" panose="0208090404030B020404" pitchFamily="18" charset="77"/>
                <a:ea typeface="+mj-ea"/>
                <a:cs typeface="+mj-cs"/>
              </a:rPr>
            </a:br>
            <a:endParaRPr lang="en-US" dirty="0"/>
          </a:p>
        </p:txBody>
      </p:sp>
    </p:spTree>
    <p:extLst>
      <p:ext uri="{BB962C8B-B14F-4D97-AF65-F5344CB8AC3E}">
        <p14:creationId xmlns:p14="http://schemas.microsoft.com/office/powerpoint/2010/main" val="223876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A245-F141-FB49-891A-BD15AFD1375E}"/>
              </a:ext>
            </a:extLst>
          </p:cNvPr>
          <p:cNvSpPr>
            <a:spLocks noGrp="1"/>
          </p:cNvSpPr>
          <p:nvPr>
            <p:ph type="ctrTitle"/>
          </p:nvPr>
        </p:nvSpPr>
        <p:spPr>
          <a:xfrm>
            <a:off x="599051" y="163685"/>
            <a:ext cx="9144000" cy="853097"/>
          </a:xfrm>
        </p:spPr>
        <p:txBody>
          <a:bodyPr>
            <a:normAutofit/>
          </a:bodyPr>
          <a:lstStyle/>
          <a:p>
            <a:pPr algn="l"/>
            <a:r>
              <a:rPr lang="en-US" sz="5400" dirty="0" err="1">
                <a:solidFill>
                  <a:srgbClr val="50287D"/>
                </a:solidFill>
                <a:latin typeface="Cooper Black" panose="0208090404030B020404" pitchFamily="18" charset="0"/>
              </a:rPr>
              <a:t>Méthodologie</a:t>
            </a:r>
            <a:endParaRPr lang="en-US" sz="5400" dirty="0">
              <a:solidFill>
                <a:srgbClr val="50287D"/>
              </a:solidFill>
              <a:latin typeface="Cooper Black" panose="0208090404030B020404" pitchFamily="18" charset="0"/>
            </a:endParaRPr>
          </a:p>
        </p:txBody>
      </p:sp>
      <p:sp>
        <p:nvSpPr>
          <p:cNvPr id="7" name="Content Placeholder 17">
            <a:extLst>
              <a:ext uri="{FF2B5EF4-FFF2-40B4-BE49-F238E27FC236}">
                <a16:creationId xmlns:a16="http://schemas.microsoft.com/office/drawing/2014/main" id="{09E654B0-8496-4326-8D16-E5E6F28DB7C5}"/>
              </a:ext>
            </a:extLst>
          </p:cNvPr>
          <p:cNvSpPr txBox="1">
            <a:spLocks/>
          </p:cNvSpPr>
          <p:nvPr/>
        </p:nvSpPr>
        <p:spPr>
          <a:xfrm>
            <a:off x="523240" y="1146875"/>
            <a:ext cx="10947400" cy="45796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200" dirty="0"/>
              <a:t>L</a:t>
            </a:r>
            <a:r>
              <a:rPr lang="fr-FR" sz="2200" dirty="0"/>
              <a:t>e </a:t>
            </a:r>
            <a:r>
              <a:rPr lang="fr-FR" sz="2200" b="1" dirty="0"/>
              <a:t>Bulletin de ParticipACTION </a:t>
            </a:r>
            <a:r>
              <a:rPr lang="fr-FR" sz="2200" dirty="0"/>
              <a:t>synthétise les données de documents de recherches provenant de sources multiples.</a:t>
            </a:r>
            <a:endParaRPr lang="en-US" sz="2200" dirty="0">
              <a:highlight>
                <a:srgbClr val="FFFF00"/>
              </a:highlight>
            </a:endParaRPr>
          </a:p>
          <a:p>
            <a:pPr>
              <a:spcBef>
                <a:spcPts val="600"/>
              </a:spcBef>
            </a:pPr>
            <a:r>
              <a:rPr lang="fr-FR" sz="2200" dirty="0"/>
              <a:t>L’attribution des notes est déterminée à la suite de l’analyse de la documentation et des données actuelles pour chacun des </a:t>
            </a:r>
            <a:r>
              <a:rPr lang="fr-FR" sz="2200" b="1" dirty="0"/>
              <a:t>indicateurs</a:t>
            </a:r>
            <a:r>
              <a:rPr lang="fr-FR" sz="2200" dirty="0"/>
              <a:t> par rapport à un point de référence ou à un scénario optimal</a:t>
            </a:r>
            <a:r>
              <a:rPr lang="en-US" sz="2200" dirty="0"/>
              <a:t>.</a:t>
            </a:r>
          </a:p>
          <a:p>
            <a:pPr>
              <a:spcBef>
                <a:spcPts val="600"/>
              </a:spcBef>
            </a:pPr>
            <a:r>
              <a:rPr lang="fr-CA" sz="2200" b="1" dirty="0"/>
              <a:t>Les données sur les disparités nationales n'ont été prises en compte que pour certains indicateurs, lorsqu’elles étaient disponibles.</a:t>
            </a:r>
            <a:endParaRPr lang="en-US" sz="2200" b="1" dirty="0"/>
          </a:p>
        </p:txBody>
      </p:sp>
      <p:graphicFrame>
        <p:nvGraphicFramePr>
          <p:cNvPr id="9" name="Table 8">
            <a:extLst>
              <a:ext uri="{FF2B5EF4-FFF2-40B4-BE49-F238E27FC236}">
                <a16:creationId xmlns:a16="http://schemas.microsoft.com/office/drawing/2014/main" id="{82C15EAC-3956-4EE3-9883-07EEE867CFA4}"/>
              </a:ext>
            </a:extLst>
          </p:cNvPr>
          <p:cNvGraphicFramePr>
            <a:graphicFrameLocks noGrp="1"/>
          </p:cNvGraphicFramePr>
          <p:nvPr>
            <p:extLst>
              <p:ext uri="{D42A27DB-BD31-4B8C-83A1-F6EECF244321}">
                <p14:modId xmlns:p14="http://schemas.microsoft.com/office/powerpoint/2010/main" val="480494691"/>
              </p:ext>
            </p:extLst>
          </p:nvPr>
        </p:nvGraphicFramePr>
        <p:xfrm>
          <a:off x="1674774" y="3820874"/>
          <a:ext cx="8842452" cy="2464140"/>
        </p:xfrm>
        <a:graphic>
          <a:graphicData uri="http://schemas.openxmlformats.org/drawingml/2006/table">
            <a:tbl>
              <a:tblPr firstRow="1" bandRow="1">
                <a:tableStyleId>{5C22544A-7EE6-4342-B048-85BDC9FD1C3A}</a:tableStyleId>
              </a:tblPr>
              <a:tblGrid>
                <a:gridCol w="1405060">
                  <a:extLst>
                    <a:ext uri="{9D8B030D-6E8A-4147-A177-3AD203B41FA5}">
                      <a16:colId xmlns:a16="http://schemas.microsoft.com/office/drawing/2014/main" val="2222191330"/>
                    </a:ext>
                  </a:extLst>
                </a:gridCol>
                <a:gridCol w="1317081">
                  <a:extLst>
                    <a:ext uri="{9D8B030D-6E8A-4147-A177-3AD203B41FA5}">
                      <a16:colId xmlns:a16="http://schemas.microsoft.com/office/drawing/2014/main" val="1804815648"/>
                    </a:ext>
                  </a:extLst>
                </a:gridCol>
                <a:gridCol w="1361072">
                  <a:extLst>
                    <a:ext uri="{9D8B030D-6E8A-4147-A177-3AD203B41FA5}">
                      <a16:colId xmlns:a16="http://schemas.microsoft.com/office/drawing/2014/main" val="1447753729"/>
                    </a:ext>
                  </a:extLst>
                </a:gridCol>
                <a:gridCol w="1361072">
                  <a:extLst>
                    <a:ext uri="{9D8B030D-6E8A-4147-A177-3AD203B41FA5}">
                      <a16:colId xmlns:a16="http://schemas.microsoft.com/office/drawing/2014/main" val="3256175651"/>
                    </a:ext>
                  </a:extLst>
                </a:gridCol>
                <a:gridCol w="1361072">
                  <a:extLst>
                    <a:ext uri="{9D8B030D-6E8A-4147-A177-3AD203B41FA5}">
                      <a16:colId xmlns:a16="http://schemas.microsoft.com/office/drawing/2014/main" val="933892846"/>
                    </a:ext>
                  </a:extLst>
                </a:gridCol>
                <a:gridCol w="2037095">
                  <a:extLst>
                    <a:ext uri="{9D8B030D-6E8A-4147-A177-3AD203B41FA5}">
                      <a16:colId xmlns:a16="http://schemas.microsoft.com/office/drawing/2014/main" val="3138934297"/>
                    </a:ext>
                  </a:extLst>
                </a:gridCol>
              </a:tblGrid>
              <a:tr h="613734">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F</a:t>
                      </a:r>
                    </a:p>
                  </a:txBody>
                  <a:tcPr marL="68580" marR="68580" marT="0" marB="0" anchor="ctr">
                    <a:noFill/>
                  </a:tcPr>
                </a:tc>
                <a:tc>
                  <a:txBody>
                    <a:bodyPr/>
                    <a:lstStyle/>
                    <a:p>
                      <a:pPr algn="ct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Inc</a:t>
                      </a:r>
                    </a:p>
                  </a:txBody>
                  <a:tcPr marL="68580" marR="68580" marT="0" marB="0" anchor="ctr">
                    <a:noFill/>
                  </a:tcPr>
                </a:tc>
                <a:extLst>
                  <a:ext uri="{0D108BD9-81ED-4DB2-BD59-A6C34878D82A}">
                    <a16:rowId xmlns:a16="http://schemas.microsoft.com/office/drawing/2014/main" val="2827483947"/>
                  </a:ext>
                </a:extLst>
              </a:tr>
              <a:tr h="613734">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94-100%</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74-79%</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54-59%</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34-39%</a:t>
                      </a:r>
                    </a:p>
                  </a:txBody>
                  <a:tcPr marL="68580" marR="68580" marT="0" marB="0" anchor="ctr">
                    <a:noFill/>
                  </a:tcPr>
                </a:tc>
                <a:tc>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tc rowSpan="3">
                  <a:txBody>
                    <a:bodyPr/>
                    <a:lstStyle/>
                    <a:p>
                      <a:r>
                        <a:rPr lang="en-CA" sz="1200" b="0" i="0" u="none" strike="noStrike" kern="1200" baseline="0" dirty="0">
                          <a:solidFill>
                            <a:schemeClr val="dk1"/>
                          </a:solidFill>
                          <a:latin typeface="+mn-lt"/>
                          <a:ea typeface="+mn-ea"/>
                          <a:cs typeface="+mn-cs"/>
                        </a:rPr>
                        <a:t>L</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mention INC.</a:t>
                      </a:r>
                    </a:p>
                    <a:p>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indique</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que les </a:t>
                      </a:r>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donées</a:t>
                      </a:r>
                      <a:endPar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étaient</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insuffisantes</a:t>
                      </a:r>
                      <a:endPar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t>
                      </a:r>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ou</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de </a:t>
                      </a:r>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mauvaise</a:t>
                      </a:r>
                      <a:endPar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qualité</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pour </a:t>
                      </a:r>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attribuer</a:t>
                      </a:r>
                      <a:endPar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200" kern="12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une</a:t>
                      </a:r>
                      <a:r>
                        <a:rPr lang="en-CA"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note.</a:t>
                      </a:r>
                      <a:endParaRPr lang="en-US" sz="120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endParaRPr lang="en-US" sz="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extLst>
                  <a:ext uri="{0D108BD9-81ED-4DB2-BD59-A6C34878D82A}">
                    <a16:rowId xmlns:a16="http://schemas.microsoft.com/office/drawing/2014/main" val="4262455885"/>
                  </a:ext>
                </a:extLst>
              </a:tr>
              <a:tr h="613734">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87-93%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67-73%</a:t>
                      </a:r>
                    </a:p>
                  </a:txBody>
                  <a:tcPr marL="68580" marR="68580" marT="0" marB="0" anchor="ctr">
                    <a:noFill/>
                  </a:tcPr>
                </a:tc>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47-53%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27-33%</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F   0-19%</a:t>
                      </a:r>
                    </a:p>
                  </a:txBody>
                  <a:tcPr marL="68580" marR="68580" marT="0" marB="0" anchor="ctr">
                    <a:noFill/>
                  </a:tcPr>
                </a:tc>
                <a:tc vMerge="1">
                  <a:txBody>
                    <a:bodyPr/>
                    <a:lstStyle/>
                    <a:p>
                      <a:pPr>
                        <a:spcAft>
                          <a:spcPts val="0"/>
                        </a:spcAft>
                      </a:pPr>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extLst>
                  <a:ext uri="{0D108BD9-81ED-4DB2-BD59-A6C34878D82A}">
                    <a16:rowId xmlns:a16="http://schemas.microsoft.com/office/drawing/2014/main" val="891658611"/>
                  </a:ext>
                </a:extLst>
              </a:tr>
              <a:tr h="622938">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A-   80-86%</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B-   60-66%</a:t>
                      </a:r>
                    </a:p>
                  </a:txBody>
                  <a:tcPr marL="68580" marR="68580" marT="0" marB="0" anchor="ctr">
                    <a:noFill/>
                  </a:tcPr>
                </a:tc>
                <a:tc>
                  <a:txBody>
                    <a:bodyPr/>
                    <a:lstStyle/>
                    <a:p>
                      <a:pPr>
                        <a:spcAft>
                          <a:spcPts val="0"/>
                        </a:spcAft>
                      </a:pPr>
                      <a:r>
                        <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   40-46%</a:t>
                      </a:r>
                    </a:p>
                  </a:txBody>
                  <a:tcPr marL="68580" marR="68580" marT="0" marB="0" anchor="ctr">
                    <a:noFill/>
                  </a:tcPr>
                </a:tc>
                <a:tc>
                  <a:txBody>
                    <a:bodyPr/>
                    <a:lstStyle/>
                    <a:p>
                      <a:pPr>
                        <a:spcAft>
                          <a:spcPts val="0"/>
                        </a:spcAft>
                      </a:pPr>
                      <a:r>
                        <a:rPr lang="en-US" sz="1600">
                          <a:solidFill>
                            <a:schemeClr val="tx1"/>
                          </a:solidFill>
                          <a:effectLst/>
                          <a:latin typeface="Open Sans" panose="020B0306030504020204" pitchFamily="34" charset="0"/>
                          <a:ea typeface="Open Sans" panose="020B0306030504020204" pitchFamily="34" charset="0"/>
                          <a:cs typeface="Open Sans" panose="020B0306030504020204" pitchFamily="34" charset="0"/>
                        </a:rPr>
                        <a:t>D-   20-26%</a:t>
                      </a:r>
                    </a:p>
                  </a:txBody>
                  <a:tcPr marL="68580" marR="68580" marT="0" marB="0" anchor="ctr">
                    <a:noFill/>
                  </a:tcPr>
                </a:tc>
                <a:tc>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tc vMerge="1">
                  <a:txBody>
                    <a:bodyPr/>
                    <a:lstStyle/>
                    <a:p>
                      <a:endParaRPr lang="en-US" sz="16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68580" marR="68580" marT="0" marB="0" anchor="ctr">
                    <a:noFill/>
                  </a:tcPr>
                </a:tc>
                <a:extLst>
                  <a:ext uri="{0D108BD9-81ED-4DB2-BD59-A6C34878D82A}">
                    <a16:rowId xmlns:a16="http://schemas.microsoft.com/office/drawing/2014/main" val="412025524"/>
                  </a:ext>
                </a:extLst>
              </a:tr>
            </a:tbl>
          </a:graphicData>
        </a:graphic>
      </p:graphicFrame>
    </p:spTree>
    <p:extLst>
      <p:ext uri="{BB962C8B-B14F-4D97-AF65-F5344CB8AC3E}">
        <p14:creationId xmlns:p14="http://schemas.microsoft.com/office/powerpoint/2010/main" val="119603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A245-F141-FB49-891A-BD15AFD1375E}"/>
              </a:ext>
            </a:extLst>
          </p:cNvPr>
          <p:cNvSpPr>
            <a:spLocks noGrp="1"/>
          </p:cNvSpPr>
          <p:nvPr>
            <p:ph type="ctrTitle"/>
          </p:nvPr>
        </p:nvSpPr>
        <p:spPr>
          <a:xfrm>
            <a:off x="340852" y="384396"/>
            <a:ext cx="9144000" cy="755951"/>
          </a:xfrm>
        </p:spPr>
        <p:txBody>
          <a:bodyPr>
            <a:normAutofit fontScale="90000"/>
          </a:bodyPr>
          <a:lstStyle/>
          <a:p>
            <a:pPr algn="l"/>
            <a:r>
              <a:rPr lang="en-US" sz="5400" dirty="0" err="1">
                <a:solidFill>
                  <a:srgbClr val="50287D"/>
                </a:solidFill>
                <a:latin typeface="Cooper Black" panose="0208090404030B020404" pitchFamily="18" charset="0"/>
              </a:rPr>
              <a:t>Indicateurs</a:t>
            </a:r>
            <a:endParaRPr lang="en-US" sz="5400" dirty="0">
              <a:solidFill>
                <a:srgbClr val="50287D"/>
              </a:solidFill>
              <a:latin typeface="Cooper Black" panose="0208090404030B020404" pitchFamily="18" charset="0"/>
            </a:endParaRPr>
          </a:p>
        </p:txBody>
      </p:sp>
      <p:sp>
        <p:nvSpPr>
          <p:cNvPr id="5" name="Content Placeholder 17">
            <a:extLst>
              <a:ext uri="{FF2B5EF4-FFF2-40B4-BE49-F238E27FC236}">
                <a16:creationId xmlns:a16="http://schemas.microsoft.com/office/drawing/2014/main" id="{B6F7BAD0-9C1A-4A0C-AC4F-BE48486FACC2}"/>
              </a:ext>
            </a:extLst>
          </p:cNvPr>
          <p:cNvSpPr txBox="1">
            <a:spLocks/>
          </p:cNvSpPr>
          <p:nvPr/>
        </p:nvSpPr>
        <p:spPr>
          <a:xfrm>
            <a:off x="340852" y="1310039"/>
            <a:ext cx="11325732" cy="5317904"/>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CA" sz="2000" b="1" dirty="0" err="1"/>
              <a:t>Comportements</a:t>
            </a:r>
            <a:r>
              <a:rPr lang="en-CA" sz="2000" b="1" dirty="0"/>
              <a:t> </a:t>
            </a:r>
            <a:r>
              <a:rPr lang="en-CA" sz="2000" b="1" dirty="0" err="1"/>
              <a:t>quotidiens</a:t>
            </a:r>
            <a:endParaRPr lang="en-CA" sz="2000" b="1" dirty="0"/>
          </a:p>
          <a:p>
            <a:pPr lvl="1">
              <a:lnSpc>
                <a:spcPct val="120000"/>
              </a:lnSpc>
              <a:spcBef>
                <a:spcPts val="0"/>
              </a:spcBef>
            </a:pPr>
            <a:r>
              <a:rPr lang="fr-CA" sz="2000" dirty="0"/>
              <a:t>Nombre total de pas dans une journée</a:t>
            </a:r>
          </a:p>
          <a:p>
            <a:pPr lvl="1">
              <a:lnSpc>
                <a:spcPct val="120000"/>
              </a:lnSpc>
              <a:spcBef>
                <a:spcPts val="0"/>
              </a:spcBef>
            </a:pPr>
            <a:r>
              <a:rPr lang="fr-CA" sz="2000" dirty="0"/>
              <a:t>Activité physique d’intensité légère</a:t>
            </a:r>
          </a:p>
          <a:p>
            <a:pPr lvl="1">
              <a:lnSpc>
                <a:spcPct val="120000"/>
              </a:lnSpc>
              <a:spcBef>
                <a:spcPts val="0"/>
              </a:spcBef>
            </a:pPr>
            <a:r>
              <a:rPr lang="fr-CA" sz="2000" dirty="0"/>
              <a:t>Activité physique d’intensité moyenne à élevée</a:t>
            </a:r>
          </a:p>
          <a:p>
            <a:pPr lvl="1">
              <a:lnSpc>
                <a:spcPct val="120000"/>
              </a:lnSpc>
              <a:spcBef>
                <a:spcPts val="0"/>
              </a:spcBef>
            </a:pPr>
            <a:r>
              <a:rPr lang="fr-CA" sz="2000" dirty="0"/>
              <a:t>Activités qui renforcent les muscles</a:t>
            </a:r>
          </a:p>
          <a:p>
            <a:pPr lvl="1">
              <a:lnSpc>
                <a:spcPct val="120000"/>
              </a:lnSpc>
              <a:spcBef>
                <a:spcPts val="0"/>
              </a:spcBef>
            </a:pPr>
            <a:r>
              <a:rPr lang="fr-CA" sz="2000" dirty="0"/>
              <a:t>Activités qui favorisent l’équilibre</a:t>
            </a:r>
          </a:p>
          <a:p>
            <a:pPr lvl="1">
              <a:lnSpc>
                <a:spcPct val="120000"/>
              </a:lnSpc>
              <a:spcBef>
                <a:spcPts val="0"/>
              </a:spcBef>
            </a:pPr>
            <a:r>
              <a:rPr lang="fr-CA" sz="2000" dirty="0"/>
              <a:t>Transport actif</a:t>
            </a:r>
          </a:p>
          <a:p>
            <a:pPr lvl="1">
              <a:lnSpc>
                <a:spcPct val="120000"/>
              </a:lnSpc>
              <a:spcBef>
                <a:spcPts val="0"/>
              </a:spcBef>
            </a:pPr>
            <a:r>
              <a:rPr lang="fr-CA" sz="2000" dirty="0"/>
              <a:t>Participation sportive</a:t>
            </a:r>
          </a:p>
          <a:p>
            <a:pPr lvl="1">
              <a:lnSpc>
                <a:spcPct val="120000"/>
              </a:lnSpc>
              <a:spcBef>
                <a:spcPts val="0"/>
              </a:spcBef>
            </a:pPr>
            <a:r>
              <a:rPr lang="fr-CA" sz="2000" dirty="0"/>
              <a:t>Sommeil</a:t>
            </a:r>
            <a:endParaRPr lang="en-CA" sz="2000" dirty="0"/>
          </a:p>
          <a:p>
            <a:pPr lvl="1">
              <a:lnSpc>
                <a:spcPct val="120000"/>
              </a:lnSpc>
              <a:spcBef>
                <a:spcPts val="0"/>
              </a:spcBef>
            </a:pPr>
            <a:r>
              <a:rPr lang="fr-CA" sz="2000" dirty="0"/>
              <a:t>Comportements sédentaires</a:t>
            </a:r>
          </a:p>
          <a:p>
            <a:pPr lvl="1">
              <a:lnSpc>
                <a:spcPct val="120000"/>
              </a:lnSpc>
              <a:spcBef>
                <a:spcPts val="0"/>
              </a:spcBef>
            </a:pPr>
            <a:r>
              <a:rPr lang="fr-CA" sz="2000" dirty="0"/>
              <a:t>Comportement en matière de mouvement sur 24 heures</a:t>
            </a:r>
          </a:p>
          <a:p>
            <a:pPr lvl="1">
              <a:lnSpc>
                <a:spcPct val="120000"/>
              </a:lnSpc>
            </a:pPr>
            <a:endParaRPr lang="fr-CA" sz="2000" dirty="0"/>
          </a:p>
          <a:p>
            <a:pPr>
              <a:lnSpc>
                <a:spcPct val="120000"/>
              </a:lnSpc>
            </a:pPr>
            <a:r>
              <a:rPr lang="en-CA" sz="2000" b="1" dirty="0" err="1"/>
              <a:t>Caractéristiques</a:t>
            </a:r>
            <a:r>
              <a:rPr lang="en-CA" sz="2000" b="1" dirty="0"/>
              <a:t> </a:t>
            </a:r>
            <a:r>
              <a:rPr lang="en-CA" sz="2000" b="1" dirty="0" err="1"/>
              <a:t>individuelles</a:t>
            </a:r>
            <a:endParaRPr lang="en-CA" sz="2000" b="1" dirty="0"/>
          </a:p>
          <a:p>
            <a:pPr lvl="1">
              <a:lnSpc>
                <a:spcPct val="120000"/>
              </a:lnSpc>
              <a:spcBef>
                <a:spcPts val="0"/>
              </a:spcBef>
            </a:pPr>
            <a:r>
              <a:rPr lang="fr-CA" sz="2000" dirty="0"/>
              <a:t>Compétence perçue</a:t>
            </a:r>
            <a:endParaRPr lang="en-US" sz="2000" dirty="0"/>
          </a:p>
          <a:p>
            <a:pPr lvl="1">
              <a:lnSpc>
                <a:spcPct val="120000"/>
              </a:lnSpc>
              <a:spcBef>
                <a:spcPts val="0"/>
              </a:spcBef>
            </a:pPr>
            <a:r>
              <a:rPr lang="fr-CA" sz="2000" dirty="0"/>
              <a:t>Occasions perçues</a:t>
            </a:r>
            <a:endParaRPr lang="en-US" sz="2000" dirty="0"/>
          </a:p>
          <a:p>
            <a:pPr lvl="1">
              <a:lnSpc>
                <a:spcPct val="120000"/>
              </a:lnSpc>
              <a:spcBef>
                <a:spcPts val="0"/>
              </a:spcBef>
            </a:pPr>
            <a:r>
              <a:rPr lang="en-CA" sz="2000" dirty="0"/>
              <a:t>Motivation</a:t>
            </a:r>
          </a:p>
          <a:p>
            <a:pPr>
              <a:lnSpc>
                <a:spcPct val="120000"/>
              </a:lnSpc>
            </a:pPr>
            <a:r>
              <a:rPr lang="fr-CA" sz="2000" b="1" dirty="0"/>
              <a:t>Espaces, endroits et normes culturelles </a:t>
            </a:r>
            <a:endParaRPr lang="en-CA" sz="2000" b="1" dirty="0"/>
          </a:p>
          <a:p>
            <a:pPr lvl="1">
              <a:lnSpc>
                <a:spcPct val="120000"/>
              </a:lnSpc>
              <a:spcBef>
                <a:spcPts val="0"/>
              </a:spcBef>
            </a:pPr>
            <a:r>
              <a:rPr lang="fr-CA" sz="2000" dirty="0"/>
              <a:t>Installations et infrastructure</a:t>
            </a:r>
          </a:p>
          <a:p>
            <a:pPr lvl="1">
              <a:lnSpc>
                <a:spcPct val="120000"/>
              </a:lnSpc>
              <a:spcBef>
                <a:spcPts val="0"/>
              </a:spcBef>
            </a:pPr>
            <a:r>
              <a:rPr lang="fr-CA" sz="2000" dirty="0"/>
              <a:t>Offre de services  </a:t>
            </a:r>
          </a:p>
          <a:p>
            <a:pPr lvl="1">
              <a:lnSpc>
                <a:spcPct val="120000"/>
              </a:lnSpc>
              <a:spcBef>
                <a:spcPts val="0"/>
              </a:spcBef>
            </a:pPr>
            <a:r>
              <a:rPr lang="fr-CA" sz="2000" dirty="0"/>
              <a:t>Politiques internes et leadership</a:t>
            </a:r>
          </a:p>
          <a:p>
            <a:pPr lvl="1">
              <a:lnSpc>
                <a:spcPct val="120000"/>
              </a:lnSpc>
              <a:spcBef>
                <a:spcPts val="0"/>
              </a:spcBef>
            </a:pPr>
            <a:r>
              <a:rPr lang="fr-CA" sz="2000" dirty="0"/>
              <a:t>Environnement social </a:t>
            </a:r>
            <a:endParaRPr lang="en-US" sz="2000" dirty="0"/>
          </a:p>
          <a:p>
            <a:pPr>
              <a:lnSpc>
                <a:spcPct val="120000"/>
              </a:lnSpc>
            </a:pPr>
            <a:r>
              <a:rPr lang="en-CA" sz="2000" b="1" dirty="0" err="1"/>
              <a:t>Stratégies</a:t>
            </a:r>
            <a:r>
              <a:rPr lang="en-CA" sz="2000" b="1" dirty="0"/>
              <a:t> et </a:t>
            </a:r>
            <a:r>
              <a:rPr lang="en-CA" sz="2000" b="1" dirty="0" err="1"/>
              <a:t>Investissements</a:t>
            </a:r>
            <a:endParaRPr lang="en-CA" sz="2000" b="1" dirty="0"/>
          </a:p>
          <a:p>
            <a:pPr lvl="1">
              <a:lnSpc>
                <a:spcPct val="120000"/>
              </a:lnSpc>
            </a:pPr>
            <a:r>
              <a:rPr lang="en-CA" sz="2000" dirty="0" err="1"/>
              <a:t>Gouvernement</a:t>
            </a:r>
            <a:endParaRPr lang="en-US" sz="2000" dirty="0"/>
          </a:p>
        </p:txBody>
      </p:sp>
    </p:spTree>
    <p:extLst>
      <p:ext uri="{BB962C8B-B14F-4D97-AF65-F5344CB8AC3E}">
        <p14:creationId xmlns:p14="http://schemas.microsoft.com/office/powerpoint/2010/main" val="426927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79251D-CC26-4C4D-99A9-505F75720094}"/>
              </a:ext>
            </a:extLst>
          </p:cNvPr>
          <p:cNvSpPr txBox="1"/>
          <p:nvPr/>
        </p:nvSpPr>
        <p:spPr>
          <a:xfrm>
            <a:off x="2261937" y="2459504"/>
            <a:ext cx="7668126" cy="1938992"/>
          </a:xfrm>
          <a:prstGeom prst="rect">
            <a:avLst/>
          </a:prstGeom>
          <a:noFill/>
        </p:spPr>
        <p:txBody>
          <a:bodyPr wrap="square">
            <a:spAutoFit/>
          </a:bodyPr>
          <a:lstStyle/>
          <a:p>
            <a:pPr algn="ctr"/>
            <a:r>
              <a:rPr lang="fr-CA" sz="6000" dirty="0">
                <a:solidFill>
                  <a:srgbClr val="50287D"/>
                </a:solidFill>
                <a:latin typeface="Cooper Black" panose="0208090404030B020404" pitchFamily="18" charset="77"/>
                <a:ea typeface="+mj-ea"/>
                <a:cs typeface="+mj-cs"/>
              </a:rPr>
              <a:t>Comportements quotidiens </a:t>
            </a:r>
            <a:endParaRPr lang="en-US" sz="6000" dirty="0">
              <a:solidFill>
                <a:srgbClr val="50287D"/>
              </a:solidFill>
              <a:latin typeface="Cooper Black" panose="0208090404030B020404" pitchFamily="18" charset="77"/>
              <a:ea typeface="+mj-ea"/>
              <a:cs typeface="+mj-cs"/>
            </a:endParaRPr>
          </a:p>
        </p:txBody>
      </p:sp>
    </p:spTree>
    <p:extLst>
      <p:ext uri="{BB962C8B-B14F-4D97-AF65-F5344CB8AC3E}">
        <p14:creationId xmlns:p14="http://schemas.microsoft.com/office/powerpoint/2010/main" val="88212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230907" y="-119749"/>
            <a:ext cx="6946232" cy="1654081"/>
          </a:xfrm>
        </p:spPr>
        <p:txBody>
          <a:bodyPr/>
          <a:lstStyle/>
          <a:p>
            <a:r>
              <a:rPr lang="en-US" sz="4400" kern="1200" dirty="0" err="1">
                <a:latin typeface="Cooper Black" panose="0208090404030B020404" pitchFamily="18" charset="0"/>
              </a:rPr>
              <a:t>Nombre</a:t>
            </a:r>
            <a:r>
              <a:rPr lang="en-US" sz="4400" kern="1200" dirty="0">
                <a:latin typeface="Cooper Black" panose="0208090404030B020404" pitchFamily="18" charset="0"/>
              </a:rPr>
              <a:t> total de pas dans </a:t>
            </a:r>
            <a:r>
              <a:rPr lang="en-US" sz="4400" kern="1200" dirty="0" err="1">
                <a:latin typeface="Cooper Black" panose="0208090404030B020404" pitchFamily="18" charset="0"/>
              </a:rPr>
              <a:t>une</a:t>
            </a:r>
            <a:r>
              <a:rPr lang="en-US" sz="4400" kern="1200" dirty="0">
                <a:latin typeface="Cooper Black" panose="0208090404030B020404" pitchFamily="18" charset="0"/>
              </a:rPr>
              <a:t> </a:t>
            </a:r>
            <a:r>
              <a:rPr lang="en-US" sz="4400" dirty="0" err="1">
                <a:latin typeface="Cooper Black" panose="0208090404030B020404" pitchFamily="18" charset="0"/>
              </a:rPr>
              <a:t>journ</a:t>
            </a:r>
            <a:r>
              <a:rPr lang="fr-CA" sz="4400" dirty="0" err="1">
                <a:latin typeface="Cooper Black" panose="0208090404030B020404" pitchFamily="18" charset="0"/>
              </a:rPr>
              <a:t>ée</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92360" y="1744004"/>
            <a:ext cx="7677234" cy="3734356"/>
          </a:xfrm>
        </p:spPr>
        <p:txBody>
          <a:bodyPr/>
          <a:lstStyle/>
          <a:p>
            <a:pPr marL="342900" indent="-342900">
              <a:lnSpc>
                <a:spcPct val="100000"/>
              </a:lnSpc>
              <a:buFont typeface="Arial" panose="020B0604020202020204" pitchFamily="34" charset="0"/>
              <a:buChar char="•"/>
            </a:pPr>
            <a:r>
              <a:rPr lang="fr-CA" sz="2000" b="1" dirty="0">
                <a:solidFill>
                  <a:schemeClr val="tx1"/>
                </a:solidFill>
              </a:rPr>
              <a:t>49 % des adultes âgés de 18 à 79 ans vivant au Canada font au moins 7 500 pas par jour</a:t>
            </a:r>
            <a:r>
              <a:rPr lang="fr-CA" sz="2000" dirty="0">
                <a:solidFill>
                  <a:schemeClr val="tx1"/>
                </a:solidFill>
              </a:rPr>
              <a:t>, caractérisés par un mode de vie physiquement actif. </a:t>
            </a:r>
            <a:br>
              <a:rPr lang="fr-CA" sz="2000" dirty="0">
                <a:solidFill>
                  <a:schemeClr val="tx1"/>
                </a:solidFill>
              </a:rPr>
            </a:br>
            <a:endParaRPr lang="fr-CA"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53 % des hommes font au moins 7 500 pas par jour</a:t>
            </a:r>
            <a:r>
              <a:rPr lang="fr-CA" sz="2000" dirty="0">
                <a:solidFill>
                  <a:schemeClr val="tx1"/>
                </a:solidFill>
              </a:rPr>
              <a:t>, alors que ce pourcentage baisse à </a:t>
            </a:r>
            <a:r>
              <a:rPr lang="fr-CA" sz="2000" b="1" dirty="0">
                <a:solidFill>
                  <a:schemeClr val="tx1"/>
                </a:solidFill>
              </a:rPr>
              <a:t>46 % chez les femmes</a:t>
            </a:r>
            <a:r>
              <a:rPr lang="fr-CA" sz="2000" dirty="0">
                <a:solidFill>
                  <a:schemeClr val="tx1"/>
                </a:solidFill>
              </a:rPr>
              <a:t>.</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47 % des adultes atteints d’une ou de plusieurs maladies chroniques font ≥ 7 500 pas par jour</a:t>
            </a:r>
            <a:r>
              <a:rPr lang="fr-CA" sz="2000" dirty="0">
                <a:solidFill>
                  <a:schemeClr val="tx1"/>
                </a:solidFill>
              </a:rPr>
              <a:t>, alors que ce pourcentage est de </a:t>
            </a:r>
            <a:r>
              <a:rPr lang="fr-CA" sz="2000" b="1" dirty="0">
                <a:solidFill>
                  <a:schemeClr val="tx1"/>
                </a:solidFill>
              </a:rPr>
              <a:t>57 % chez les adultes qui n’ont pas de maladies chroniques. </a:t>
            </a:r>
            <a:endParaRPr lang="en-US" sz="2000" b="1"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1538" r="11538"/>
          <a:stretch/>
        </p:blipFill>
        <p:spPr>
          <a:xfrm>
            <a:off x="7677234" y="0"/>
            <a:ext cx="4514766" cy="5869174"/>
          </a:xfrm>
        </p:spPr>
      </p:pic>
    </p:spTree>
    <p:extLst>
      <p:ext uri="{BB962C8B-B14F-4D97-AF65-F5344CB8AC3E}">
        <p14:creationId xmlns:p14="http://schemas.microsoft.com/office/powerpoint/2010/main" val="142007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3754" y="-818313"/>
            <a:ext cx="12609509"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3754" y="881628"/>
            <a:ext cx="11984036" cy="4820268"/>
          </a:xfrm>
        </p:spPr>
        <p:txBody>
          <a:bodyPr>
            <a:normAutofit fontScale="92500" lnSpcReduction="10000"/>
          </a:bodyPr>
          <a:lstStyle/>
          <a:p>
            <a:pPr marL="0" indent="0">
              <a:lnSpc>
                <a:spcPct val="100000"/>
              </a:lnSpc>
              <a:buNone/>
            </a:pPr>
            <a:r>
              <a:rPr lang="en-CA" sz="2000" b="1" dirty="0"/>
              <a:t>Politique</a:t>
            </a:r>
            <a:endParaRPr lang="en-US" sz="2000" dirty="0"/>
          </a:p>
          <a:p>
            <a:pPr>
              <a:lnSpc>
                <a:spcPct val="100000"/>
              </a:lnSpc>
            </a:pPr>
            <a:r>
              <a:rPr lang="fr-CA" sz="2000" dirty="0"/>
              <a:t>Les données probantes montrent que </a:t>
            </a:r>
            <a:r>
              <a:rPr lang="fr-CA" sz="2000" b="1" dirty="0"/>
              <a:t>tout mouvement </a:t>
            </a:r>
            <a:r>
              <a:rPr lang="fr-CA" sz="2000" dirty="0"/>
              <a:t>au cours de la journée, </a:t>
            </a:r>
            <a:r>
              <a:rPr lang="fr-CA" sz="2000" b="1" dirty="0"/>
              <a:t>peu importe l’intensité</a:t>
            </a:r>
            <a:r>
              <a:rPr lang="fr-CA" sz="2000" dirty="0"/>
              <a:t>, est bénéfique. Les politiques et les campagnes de promotion de la santé devraient </a:t>
            </a:r>
            <a:r>
              <a:rPr lang="fr-CA" sz="2000" b="1" dirty="0"/>
              <a:t>encourager les gens à faire de l’activité physique tout au long de la journée </a:t>
            </a:r>
            <a:r>
              <a:rPr lang="fr-CA" sz="2000" dirty="0"/>
              <a:t>et dans divers milieux.</a:t>
            </a:r>
            <a:br>
              <a:rPr lang="fr-CA" sz="2000" dirty="0"/>
            </a:br>
            <a:endParaRPr lang="en-CA" sz="2000" dirty="0"/>
          </a:p>
          <a:p>
            <a:pPr marL="0" indent="0">
              <a:buNone/>
            </a:pPr>
            <a:r>
              <a:rPr lang="en-CA" sz="2000" b="1" dirty="0" err="1"/>
              <a:t>En</a:t>
            </a:r>
            <a:r>
              <a:rPr lang="en-CA" sz="2000" b="1" dirty="0"/>
              <a:t> pratique</a:t>
            </a:r>
            <a:endParaRPr lang="en-US" sz="2000" dirty="0"/>
          </a:p>
          <a:p>
            <a:pPr lvl="0"/>
            <a:r>
              <a:rPr lang="fr-CA" sz="2000" dirty="0"/>
              <a:t>Les intervenants devraient élaborer des stratégies et encourager les membres de leur communauté à </a:t>
            </a:r>
            <a:r>
              <a:rPr lang="fr-CA" sz="2000" b="1" dirty="0"/>
              <a:t>augmenter leur nombre de pas par jour</a:t>
            </a:r>
            <a:r>
              <a:rPr lang="fr-CA" sz="2000" dirty="0"/>
              <a:t>, tout particulièrement les personnes qui ne sont pas actives à l’heure actuelle. </a:t>
            </a:r>
            <a:br>
              <a:rPr lang="fr-CA" sz="2000" dirty="0"/>
            </a:br>
            <a:endParaRPr lang="fr-CA" sz="2000" dirty="0"/>
          </a:p>
          <a:p>
            <a:pPr marL="0" indent="0">
              <a:buNone/>
            </a:pPr>
            <a:r>
              <a:rPr lang="en-CA" sz="2000" b="1" dirty="0"/>
              <a:t>Recherche</a:t>
            </a:r>
            <a:endParaRPr lang="en-US" sz="2000" b="1" dirty="0"/>
          </a:p>
          <a:p>
            <a:pPr lvl="0"/>
            <a:r>
              <a:rPr lang="fr-CA" sz="2000" dirty="0"/>
              <a:t>Des </a:t>
            </a:r>
            <a:r>
              <a:rPr lang="fr-CA" sz="2000" b="1" dirty="0"/>
              <a:t>données nationales </a:t>
            </a:r>
            <a:r>
              <a:rPr lang="fr-CA" sz="2000" dirty="0"/>
              <a:t>sont nécessaires pour </a:t>
            </a:r>
            <a:r>
              <a:rPr lang="fr-CA" sz="2000" b="1" dirty="0"/>
              <a:t>comprendre les niveaux d’activité physique</a:t>
            </a:r>
            <a:r>
              <a:rPr lang="fr-CA" sz="2000" dirty="0"/>
              <a:t> de certains groupes de population distincts. </a:t>
            </a:r>
          </a:p>
          <a:p>
            <a:r>
              <a:rPr lang="fr-CA" sz="2000" dirty="0"/>
              <a:t>Il faut approfondir la recherche sur l’incidence de différents domaines de l’activité physique sur la santé (p. ex., milieu de travail et celle consacrée aux loisirs).</a:t>
            </a:r>
            <a:endParaRPr lang="en-US" sz="2000" dirty="0"/>
          </a:p>
        </p:txBody>
      </p:sp>
    </p:spTree>
    <p:extLst>
      <p:ext uri="{BB962C8B-B14F-4D97-AF65-F5344CB8AC3E}">
        <p14:creationId xmlns:p14="http://schemas.microsoft.com/office/powerpoint/2010/main" val="209141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122647" y="65448"/>
            <a:ext cx="7570628" cy="1348353"/>
          </a:xfrm>
        </p:spPr>
        <p:txBody>
          <a:bodyPr/>
          <a:lstStyle/>
          <a:p>
            <a:r>
              <a:rPr lang="en-US" sz="4400" kern="1200" dirty="0" err="1">
                <a:latin typeface="Cooper Black" panose="0208090404030B020404" pitchFamily="18" charset="0"/>
              </a:rPr>
              <a:t>Activité</a:t>
            </a:r>
            <a:r>
              <a:rPr lang="en-US" sz="4400" kern="1200" dirty="0">
                <a:latin typeface="Cooper Black" panose="0208090404030B020404" pitchFamily="18" charset="0"/>
              </a:rPr>
              <a:t> physique </a:t>
            </a:r>
            <a:r>
              <a:rPr lang="en-US" sz="4400" kern="1200" dirty="0" err="1">
                <a:latin typeface="Cooper Black" panose="0208090404030B020404" pitchFamily="18" charset="0"/>
              </a:rPr>
              <a:t>d’intensité</a:t>
            </a:r>
            <a:r>
              <a:rPr lang="en-US" sz="4400" kern="1200" dirty="0">
                <a:latin typeface="Cooper Black" panose="0208090404030B020404" pitchFamily="18" charset="0"/>
              </a:rPr>
              <a:t> </a:t>
            </a:r>
            <a:r>
              <a:rPr lang="fr-CA" sz="4400" dirty="0">
                <a:latin typeface="Cooper Black" panose="0208090404030B020404" pitchFamily="18" charset="0"/>
              </a:rPr>
              <a:t>légère</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1561822"/>
            <a:ext cx="7796464" cy="3734356"/>
          </a:xfrm>
        </p:spPr>
        <p:txBody>
          <a:bodyPr/>
          <a:lstStyle/>
          <a:p>
            <a:pPr marL="342900" indent="-342900">
              <a:lnSpc>
                <a:spcPct val="100000"/>
              </a:lnSpc>
              <a:buFont typeface="Arial" panose="020B0604020202020204" pitchFamily="34" charset="0"/>
              <a:buChar char="•"/>
            </a:pPr>
            <a:r>
              <a:rPr lang="fr-CA" sz="2000" b="1" dirty="0">
                <a:solidFill>
                  <a:schemeClr val="tx1"/>
                </a:solidFill>
              </a:rPr>
              <a:t>56 % des adultes âgés de 18 à 79 ans</a:t>
            </a:r>
            <a:r>
              <a:rPr lang="fr-CA" sz="2000" dirty="0">
                <a:solidFill>
                  <a:schemeClr val="tx1"/>
                </a:solidFill>
              </a:rPr>
              <a:t> vivant au Canada font au moins </a:t>
            </a:r>
            <a:r>
              <a:rPr lang="fr-CA" sz="2000" b="1" dirty="0">
                <a:solidFill>
                  <a:schemeClr val="tx1"/>
                </a:solidFill>
              </a:rPr>
              <a:t>trois heures d’activité physique d’intensité légère par jour</a:t>
            </a:r>
            <a:r>
              <a:rPr lang="fr-CA" sz="2000" dirty="0">
                <a:solidFill>
                  <a:schemeClr val="tx1"/>
                </a:solidFill>
              </a:rPr>
              <a:t>.</a:t>
            </a:r>
            <a:br>
              <a:rPr lang="fr-CA" sz="2000" dirty="0">
                <a:solidFill>
                  <a:schemeClr val="tx1"/>
                </a:solidFill>
              </a:rPr>
            </a:br>
            <a:endParaRPr lang="fr-CA"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58 % des hommes </a:t>
            </a:r>
            <a:r>
              <a:rPr lang="fr-CA" sz="2000" dirty="0">
                <a:solidFill>
                  <a:schemeClr val="tx1"/>
                </a:solidFill>
              </a:rPr>
              <a:t>et</a:t>
            </a:r>
            <a:r>
              <a:rPr lang="fr-CA" sz="2000" b="1" dirty="0">
                <a:solidFill>
                  <a:schemeClr val="tx1"/>
                </a:solidFill>
              </a:rPr>
              <a:t> 53 % des femmes </a:t>
            </a:r>
            <a:r>
              <a:rPr lang="fr-CA" sz="2000" dirty="0">
                <a:solidFill>
                  <a:schemeClr val="tx1"/>
                </a:solidFill>
              </a:rPr>
              <a:t>font au moins</a:t>
            </a:r>
            <a:r>
              <a:rPr lang="fr-CA" sz="2000" b="1" dirty="0">
                <a:solidFill>
                  <a:schemeClr val="tx1"/>
                </a:solidFill>
              </a:rPr>
              <a:t> 3 heures d’activité physique d’intensité légère par jour</a:t>
            </a:r>
            <a:r>
              <a:rPr lang="fr-CA" sz="2000" dirty="0">
                <a:solidFill>
                  <a:schemeClr val="tx1"/>
                </a:solidFill>
              </a:rPr>
              <a:t>.</a:t>
            </a:r>
            <a:br>
              <a:rPr lang="fr-CA" sz="2000" dirty="0">
                <a:solidFill>
                  <a:schemeClr val="tx1"/>
                </a:solidFill>
              </a:rPr>
            </a:br>
            <a:endParaRPr lang="fr-CA"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52 % des adultes atteints d’une ou de plusieurs maladies chroniques, et 68 % des adultes qui n’en ont pas</a:t>
            </a:r>
            <a:r>
              <a:rPr lang="fr-CA" sz="2000" dirty="0">
                <a:solidFill>
                  <a:schemeClr val="tx1"/>
                </a:solidFill>
              </a:rPr>
              <a:t>, indiquent faire </a:t>
            </a:r>
            <a:r>
              <a:rPr lang="fr-CA" sz="2000" b="1" dirty="0">
                <a:solidFill>
                  <a:schemeClr val="tx1"/>
                </a:solidFill>
              </a:rPr>
              <a:t>au moins trois heures </a:t>
            </a:r>
            <a:r>
              <a:rPr lang="fr-CA" sz="2000" dirty="0">
                <a:solidFill>
                  <a:schemeClr val="tx1"/>
                </a:solidFill>
              </a:rPr>
              <a:t>d’activité physique d’intensité légère par jour. </a:t>
            </a: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2691" r="12691"/>
          <a:stretch/>
        </p:blipFill>
        <p:spPr>
          <a:xfrm>
            <a:off x="7812505" y="0"/>
            <a:ext cx="4379495" cy="5869174"/>
          </a:xfrm>
        </p:spPr>
      </p:pic>
    </p:spTree>
    <p:extLst>
      <p:ext uri="{BB962C8B-B14F-4D97-AF65-F5344CB8AC3E}">
        <p14:creationId xmlns:p14="http://schemas.microsoft.com/office/powerpoint/2010/main" val="423124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59495" y="249617"/>
            <a:ext cx="7727466" cy="534353"/>
          </a:xfrm>
        </p:spPr>
        <p:txBody>
          <a:bodyPr>
            <a:normAutofit fontScale="90000"/>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46580" y="1001763"/>
            <a:ext cx="11737458" cy="4845738"/>
          </a:xfrm>
        </p:spPr>
        <p:txBody>
          <a:bodyPr>
            <a:normAutofit fontScale="92500" lnSpcReduction="10000"/>
          </a:bodyPr>
          <a:lstStyle/>
          <a:p>
            <a:pPr marL="0" indent="0">
              <a:buNone/>
            </a:pPr>
            <a:r>
              <a:rPr lang="en-CA" sz="2200" b="1" dirty="0"/>
              <a:t>Politique</a:t>
            </a:r>
            <a:endParaRPr lang="en-US" sz="2200" dirty="0"/>
          </a:p>
          <a:p>
            <a:r>
              <a:rPr lang="fr-CA" sz="2200" dirty="0"/>
              <a:t>De nouvelles données probantes démontrent qu’il est </a:t>
            </a:r>
            <a:r>
              <a:rPr lang="fr-CA" sz="2200" b="1" dirty="0"/>
              <a:t>bénéfique</a:t>
            </a:r>
            <a:r>
              <a:rPr lang="fr-CA" sz="2200" dirty="0"/>
              <a:t> d’intégrer davantage </a:t>
            </a:r>
            <a:r>
              <a:rPr lang="fr-CA" sz="2200" b="1" dirty="0"/>
              <a:t>d’activité physique d’intensité légère</a:t>
            </a:r>
            <a:r>
              <a:rPr lang="fr-CA" sz="2200" dirty="0"/>
              <a:t> dans la journée, même sur de </a:t>
            </a:r>
            <a:r>
              <a:rPr lang="fr-CA" sz="2200" b="1" dirty="0"/>
              <a:t>courtes périodes </a:t>
            </a:r>
            <a:r>
              <a:rPr lang="fr-CA" sz="2200" dirty="0"/>
              <a:t>(c.-à-d. quelques minutes à la fois). Ceci devrait être </a:t>
            </a:r>
            <a:r>
              <a:rPr lang="fr-CA" sz="2200" b="1" dirty="0"/>
              <a:t>encouragé au travail</a:t>
            </a:r>
            <a:r>
              <a:rPr lang="fr-CA" sz="2200" dirty="0"/>
              <a:t>, dans les </a:t>
            </a:r>
            <a:r>
              <a:rPr lang="fr-CA" sz="2200" b="1" dirty="0"/>
              <a:t>établissements d’enseignement</a:t>
            </a:r>
            <a:r>
              <a:rPr lang="fr-CA" sz="2200" dirty="0"/>
              <a:t>, dans les politiques de </a:t>
            </a:r>
            <a:r>
              <a:rPr lang="fr-CA" sz="2200" b="1" dirty="0"/>
              <a:t>loisir </a:t>
            </a:r>
            <a:r>
              <a:rPr lang="fr-CA" sz="2200" dirty="0"/>
              <a:t>et dans les campagnes de </a:t>
            </a:r>
            <a:r>
              <a:rPr lang="fr-CA" sz="2200" b="1" dirty="0"/>
              <a:t>promotion de la santé</a:t>
            </a:r>
            <a:r>
              <a:rPr lang="fr-CA" sz="2200" dirty="0"/>
              <a:t>.</a:t>
            </a:r>
            <a:br>
              <a:rPr lang="fr-CA" sz="2200" dirty="0"/>
            </a:br>
            <a:endParaRPr lang="fr-CA" sz="2200" dirty="0"/>
          </a:p>
          <a:p>
            <a:pPr marL="0" indent="0">
              <a:buNone/>
            </a:pPr>
            <a:r>
              <a:rPr lang="en-CA" sz="2200" b="1" dirty="0" err="1"/>
              <a:t>En</a:t>
            </a:r>
            <a:r>
              <a:rPr lang="en-CA" sz="2200" b="1" dirty="0"/>
              <a:t> pratique</a:t>
            </a:r>
            <a:endParaRPr lang="en-US" sz="2200" dirty="0"/>
          </a:p>
          <a:p>
            <a:pPr lvl="0"/>
            <a:r>
              <a:rPr lang="fr-CA" sz="2200" dirty="0"/>
              <a:t>Les adultes qui vivent au Canada devraient être </a:t>
            </a:r>
            <a:r>
              <a:rPr lang="fr-CA" sz="2200" b="1" dirty="0"/>
              <a:t>encouragés</a:t>
            </a:r>
            <a:r>
              <a:rPr lang="fr-CA" sz="2200" dirty="0"/>
              <a:t>, grâce à des mesures mises en place </a:t>
            </a:r>
            <a:r>
              <a:rPr lang="fr-CA" sz="2200" b="1" dirty="0"/>
              <a:t>en milieu de travail </a:t>
            </a:r>
            <a:r>
              <a:rPr lang="fr-CA" sz="2200" dirty="0"/>
              <a:t>ou à l’amélioration des infrastructures</a:t>
            </a:r>
            <a:r>
              <a:rPr lang="fr-CA" sz="2200" b="1" dirty="0"/>
              <a:t>, à bouger davantage et à réduire le temps sédentaire. </a:t>
            </a:r>
            <a:br>
              <a:rPr lang="fr-CA" sz="2200" b="1" dirty="0"/>
            </a:br>
            <a:endParaRPr lang="en-US" sz="2200" b="1" dirty="0"/>
          </a:p>
          <a:p>
            <a:pPr marL="0" lvl="0" indent="0">
              <a:buNone/>
            </a:pPr>
            <a:r>
              <a:rPr lang="en-CA" sz="2200" b="1" dirty="0"/>
              <a:t>Recherche</a:t>
            </a:r>
            <a:endParaRPr lang="en-US" sz="2200" dirty="0"/>
          </a:p>
          <a:p>
            <a:r>
              <a:rPr lang="fr-CA" sz="2200" b="1" dirty="0"/>
              <a:t>Clarifier ce qu’est l’activité physique d’intensité légère</a:t>
            </a:r>
            <a:r>
              <a:rPr lang="fr-CA" sz="2200" dirty="0"/>
              <a:t>.</a:t>
            </a:r>
            <a:endParaRPr lang="en-US" sz="2200" dirty="0"/>
          </a:p>
          <a:p>
            <a:pPr lvl="0"/>
            <a:r>
              <a:rPr lang="fr-CA" sz="2200" dirty="0"/>
              <a:t>Des données nationales sont nécessaires pour comprendre les niveaux d’activité physique de différents groupes de population. </a:t>
            </a:r>
            <a:endParaRPr lang="en-US" sz="2200" dirty="0"/>
          </a:p>
        </p:txBody>
      </p:sp>
    </p:spTree>
    <p:extLst>
      <p:ext uri="{BB962C8B-B14F-4D97-AF65-F5344CB8AC3E}">
        <p14:creationId xmlns:p14="http://schemas.microsoft.com/office/powerpoint/2010/main" val="2677342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95261" y="41755"/>
            <a:ext cx="7295654" cy="1920526"/>
          </a:xfrm>
        </p:spPr>
        <p:txBody>
          <a:bodyPr/>
          <a:lstStyle/>
          <a:p>
            <a:r>
              <a:rPr lang="en-US" sz="4400" kern="1200" dirty="0" err="1">
                <a:latin typeface="Cooper Black" panose="0208090404030B020404" pitchFamily="18" charset="0"/>
              </a:rPr>
              <a:t>Activité</a:t>
            </a:r>
            <a:r>
              <a:rPr lang="en-US" sz="4400" kern="1200" dirty="0">
                <a:latin typeface="Cooper Black" panose="0208090404030B020404" pitchFamily="18" charset="0"/>
              </a:rPr>
              <a:t> physique </a:t>
            </a:r>
            <a:r>
              <a:rPr lang="en-US" sz="4400" kern="1200" dirty="0" err="1">
                <a:latin typeface="Cooper Black" panose="0208090404030B020404" pitchFamily="18" charset="0"/>
              </a:rPr>
              <a:t>d’intensité</a:t>
            </a:r>
            <a:r>
              <a:rPr lang="en-US" sz="4400" kern="1200" dirty="0">
                <a:latin typeface="Cooper Black" panose="0208090404030B020404" pitchFamily="18" charset="0"/>
              </a:rPr>
              <a:t> </a:t>
            </a:r>
            <a:r>
              <a:rPr lang="en-US" sz="4400" kern="1200" dirty="0" err="1">
                <a:latin typeface="Cooper Black" panose="0208090404030B020404" pitchFamily="18" charset="0"/>
              </a:rPr>
              <a:t>moyenne</a:t>
            </a:r>
            <a:r>
              <a:rPr lang="en-US" sz="4400" kern="1200" dirty="0">
                <a:latin typeface="Cooper Black" panose="0208090404030B020404" pitchFamily="18" charset="0"/>
              </a:rPr>
              <a:t> à </a:t>
            </a:r>
            <a:r>
              <a:rPr lang="en-US" sz="4400" kern="1200" dirty="0" err="1">
                <a:latin typeface="Cooper Black" panose="0208090404030B020404" pitchFamily="18" charset="0"/>
              </a:rPr>
              <a:t>élévée</a:t>
            </a:r>
            <a:r>
              <a:rPr lang="en-US" sz="4400" kern="1200" dirty="0">
                <a:latin typeface="Cooper Black" panose="0208090404030B020404" pitchFamily="18" charset="0"/>
              </a:rPr>
              <a:t> </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95261" y="2137992"/>
            <a:ext cx="7500772" cy="3426579"/>
          </a:xfrm>
        </p:spPr>
        <p:txBody>
          <a:bodyPr/>
          <a:lstStyle/>
          <a:p>
            <a:pPr marL="342900" indent="-342900">
              <a:lnSpc>
                <a:spcPct val="100000"/>
              </a:lnSpc>
              <a:buFont typeface="Arial" panose="020B0604020202020204" pitchFamily="34" charset="0"/>
              <a:buChar char="•"/>
            </a:pPr>
            <a:r>
              <a:rPr lang="fr-CA" sz="2000" b="1" dirty="0">
                <a:solidFill>
                  <a:schemeClr val="tx1"/>
                </a:solidFill>
              </a:rPr>
              <a:t>49 % des adultes âgés de 18 à 79 ans </a:t>
            </a:r>
            <a:r>
              <a:rPr lang="fr-CA" sz="2000" dirty="0">
                <a:solidFill>
                  <a:schemeClr val="tx1"/>
                </a:solidFill>
              </a:rPr>
              <a:t>vivant au Canada </a:t>
            </a:r>
            <a:r>
              <a:rPr lang="fr-CA" sz="2000" b="1" dirty="0">
                <a:solidFill>
                  <a:schemeClr val="tx1"/>
                </a:solidFill>
              </a:rPr>
              <a:t>pratiquent</a:t>
            </a:r>
            <a:r>
              <a:rPr lang="fr-CA" sz="2000" dirty="0">
                <a:solidFill>
                  <a:schemeClr val="tx1"/>
                </a:solidFill>
              </a:rPr>
              <a:t> au moins </a:t>
            </a:r>
            <a:r>
              <a:rPr lang="fr-CA" sz="2000" b="1" dirty="0">
                <a:solidFill>
                  <a:schemeClr val="tx1"/>
                </a:solidFill>
              </a:rPr>
              <a:t>150 minutes d’APME par semaine</a:t>
            </a:r>
            <a:r>
              <a:rPr lang="fr-CA" sz="2000" dirty="0">
                <a:solidFill>
                  <a:schemeClr val="tx1"/>
                </a:solidFill>
              </a:rPr>
              <a:t>.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53 % des adultes âgés de 18 à 64 ans </a:t>
            </a:r>
            <a:r>
              <a:rPr lang="fr-CA" sz="2000" dirty="0">
                <a:solidFill>
                  <a:schemeClr val="tx1"/>
                </a:solidFill>
              </a:rPr>
              <a:t>indiquent qu’ils font au moins </a:t>
            </a:r>
            <a:r>
              <a:rPr lang="fr-CA" sz="2000" b="1" dirty="0">
                <a:solidFill>
                  <a:schemeClr val="tx1"/>
                </a:solidFill>
              </a:rPr>
              <a:t>150 minutes d’APME par semaine </a:t>
            </a:r>
            <a:r>
              <a:rPr lang="fr-CA" sz="2000" dirty="0">
                <a:solidFill>
                  <a:schemeClr val="tx1"/>
                </a:solidFill>
              </a:rPr>
              <a:t>comparativement à </a:t>
            </a:r>
            <a:r>
              <a:rPr lang="fr-CA" sz="2000" b="1" dirty="0">
                <a:solidFill>
                  <a:schemeClr val="tx1"/>
                </a:solidFill>
              </a:rPr>
              <a:t>28 % pour les adultes âgés de 65 à 79 ans.</a:t>
            </a:r>
            <a:br>
              <a:rPr lang="fr-CA" sz="2000" b="1" dirty="0">
                <a:solidFill>
                  <a:schemeClr val="tx1"/>
                </a:solidFill>
              </a:rPr>
            </a:br>
            <a:endParaRPr lang="en-US" sz="2000" b="1"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52 % des hommes </a:t>
            </a:r>
            <a:r>
              <a:rPr lang="fr-CA" sz="2000" dirty="0">
                <a:solidFill>
                  <a:schemeClr val="tx1"/>
                </a:solidFill>
              </a:rPr>
              <a:t>et </a:t>
            </a:r>
            <a:r>
              <a:rPr lang="fr-CA" sz="2000" b="1" dirty="0">
                <a:solidFill>
                  <a:schemeClr val="tx1"/>
                </a:solidFill>
              </a:rPr>
              <a:t>46 % des femmes </a:t>
            </a:r>
            <a:r>
              <a:rPr lang="fr-CA" sz="2000" dirty="0">
                <a:solidFill>
                  <a:schemeClr val="tx1"/>
                </a:solidFill>
              </a:rPr>
              <a:t>font au moins </a:t>
            </a:r>
            <a:r>
              <a:rPr lang="fr-CA" sz="2000" b="1" dirty="0">
                <a:solidFill>
                  <a:schemeClr val="tx1"/>
                </a:solidFill>
              </a:rPr>
              <a:t>150 minutes d’APME par semaine</a:t>
            </a:r>
            <a:r>
              <a:rPr lang="fr-CA" sz="2000" dirty="0">
                <a:solidFill>
                  <a:schemeClr val="tx1"/>
                </a:solidFill>
              </a:rPr>
              <a:t>.</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2923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44211" y="83089"/>
            <a:ext cx="11984037" cy="659876"/>
          </a:xfrm>
        </p:spPr>
        <p:txBody>
          <a:bodyPr>
            <a:normAutofit fontScale="90000"/>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144211" y="823287"/>
            <a:ext cx="11824528" cy="5000918"/>
          </a:xfrm>
        </p:spPr>
        <p:txBody>
          <a:bodyPr>
            <a:normAutofit lnSpcReduction="10000"/>
          </a:bodyPr>
          <a:lstStyle/>
          <a:p>
            <a:pPr marL="0" indent="0">
              <a:buNone/>
            </a:pPr>
            <a:r>
              <a:rPr lang="en-CA" sz="2000" b="1" dirty="0"/>
              <a:t>Politique</a:t>
            </a:r>
            <a:endParaRPr lang="en-US" sz="2000" dirty="0"/>
          </a:p>
          <a:p>
            <a:r>
              <a:rPr lang="fr-CA" sz="1800" dirty="0"/>
              <a:t>De nouvelles données confirment </a:t>
            </a:r>
            <a:r>
              <a:rPr lang="fr-CA" sz="1800" b="1" dirty="0"/>
              <a:t>que tout mouvement au cours de la journée est bénéfique </a:t>
            </a:r>
            <a:r>
              <a:rPr lang="fr-CA" sz="1800" dirty="0"/>
              <a:t>et que d’incorporer des </a:t>
            </a:r>
            <a:r>
              <a:rPr lang="fr-CA" sz="1800" b="1" dirty="0"/>
              <a:t>petites périodes d’APME </a:t>
            </a:r>
            <a:r>
              <a:rPr lang="fr-CA" sz="1800" dirty="0"/>
              <a:t>au cours d’une journée est aussi bénéfique (c.-à-d. quelques minutes à la fois). Ceci devrait être </a:t>
            </a:r>
            <a:r>
              <a:rPr lang="fr-CA" sz="1800" b="1" dirty="0"/>
              <a:t>encouragé</a:t>
            </a:r>
            <a:r>
              <a:rPr lang="fr-CA" sz="1800" dirty="0"/>
              <a:t> </a:t>
            </a:r>
            <a:r>
              <a:rPr lang="fr-CA" sz="1800" b="1" dirty="0"/>
              <a:t>au travail</a:t>
            </a:r>
            <a:r>
              <a:rPr lang="fr-CA" sz="1800" dirty="0"/>
              <a:t>, dans les </a:t>
            </a:r>
            <a:r>
              <a:rPr lang="fr-CA" sz="1800" b="1" dirty="0"/>
              <a:t>établissements d’enseignement</a:t>
            </a:r>
            <a:r>
              <a:rPr lang="fr-CA" sz="1800" dirty="0"/>
              <a:t>, dans les politiques de </a:t>
            </a:r>
            <a:r>
              <a:rPr lang="fr-CA" sz="1800" b="1" dirty="0"/>
              <a:t>loisir</a:t>
            </a:r>
            <a:r>
              <a:rPr lang="fr-CA" sz="1800" dirty="0"/>
              <a:t> et dans les </a:t>
            </a:r>
            <a:r>
              <a:rPr lang="fr-CA" sz="1800" b="1" dirty="0"/>
              <a:t>campagnes de promotion de la santé</a:t>
            </a:r>
            <a:r>
              <a:rPr lang="fr-CA" sz="1800" dirty="0"/>
              <a:t>.</a:t>
            </a:r>
          </a:p>
          <a:p>
            <a:pPr marL="0" indent="0">
              <a:buNone/>
            </a:pPr>
            <a:endParaRPr lang="en-US" sz="1800" dirty="0"/>
          </a:p>
          <a:p>
            <a:pPr marL="0" indent="0">
              <a:buNone/>
            </a:pPr>
            <a:r>
              <a:rPr lang="en-CA" sz="2000" b="1" dirty="0" err="1"/>
              <a:t>En</a:t>
            </a:r>
            <a:r>
              <a:rPr lang="en-CA" sz="2000" b="1" dirty="0"/>
              <a:t> pratique</a:t>
            </a:r>
            <a:endParaRPr lang="en-US" sz="2000" b="1" dirty="0"/>
          </a:p>
          <a:p>
            <a:pPr lvl="0"/>
            <a:r>
              <a:rPr lang="fr-CA" sz="1800" dirty="0"/>
              <a:t>Les adultes vivant au Canada devraient être encouragés à </a:t>
            </a:r>
            <a:r>
              <a:rPr lang="fr-CA" sz="1800" b="1" dirty="0"/>
              <a:t>s’asseoir moins et à bouger plus</a:t>
            </a:r>
            <a:r>
              <a:rPr lang="fr-CA" sz="1800" dirty="0"/>
              <a:t>. Faire plus </a:t>
            </a:r>
            <a:r>
              <a:rPr lang="fr-CA" sz="1800" b="1" dirty="0"/>
              <a:t>d’activité physique d’intensité moyenne à élevée </a:t>
            </a:r>
            <a:r>
              <a:rPr lang="fr-CA" sz="1800" dirty="0"/>
              <a:t>est associé à une </a:t>
            </a:r>
            <a:r>
              <a:rPr lang="fr-CA" sz="1800" b="1" dirty="0"/>
              <a:t>meilleure condition physique </a:t>
            </a:r>
            <a:r>
              <a:rPr lang="fr-CA" sz="1800" dirty="0"/>
              <a:t>et à des bienfaits pour la santé. </a:t>
            </a:r>
          </a:p>
          <a:p>
            <a:pPr marL="0" lvl="0" indent="0">
              <a:buNone/>
            </a:pPr>
            <a:endParaRPr lang="en-US" sz="1800" dirty="0"/>
          </a:p>
          <a:p>
            <a:pPr marL="0" lvl="0" indent="0">
              <a:buNone/>
            </a:pPr>
            <a:r>
              <a:rPr lang="en-CA" sz="2000" b="1" dirty="0"/>
              <a:t>Recherche</a:t>
            </a:r>
            <a:endParaRPr lang="en-US" sz="2000" dirty="0"/>
          </a:p>
          <a:p>
            <a:pPr lvl="0"/>
            <a:r>
              <a:rPr lang="fr-CA" sz="1800" dirty="0"/>
              <a:t>Plus de données et de recherches sont nécessaires pour comprendre </a:t>
            </a:r>
            <a:r>
              <a:rPr lang="fr-CA" sz="1800" b="1" dirty="0"/>
              <a:t>comment on atteint les recommandations d’APME </a:t>
            </a:r>
            <a:r>
              <a:rPr lang="fr-CA" sz="1800" dirty="0"/>
              <a:t>au sein de divers groupes de la population </a:t>
            </a:r>
            <a:endParaRPr lang="en-US" sz="1800" dirty="0"/>
          </a:p>
          <a:p>
            <a:pPr lvl="0"/>
            <a:r>
              <a:rPr lang="fr-CA" sz="1800" dirty="0"/>
              <a:t>Des données de suivi continu sont nécessaires pour </a:t>
            </a:r>
            <a:r>
              <a:rPr lang="fr-CA" sz="1800" b="1" dirty="0"/>
              <a:t>comprendre les comportements des aînés à l’égard de l’APME</a:t>
            </a:r>
            <a:r>
              <a:rPr lang="fr-CA" sz="1800" dirty="0"/>
              <a:t>, en particulier les comportements des </a:t>
            </a:r>
            <a:r>
              <a:rPr lang="fr-CA" sz="1800" b="1" dirty="0"/>
              <a:t>aînés de plus de 79 ans</a:t>
            </a:r>
            <a:r>
              <a:rPr lang="fr-CA" sz="1800" dirty="0"/>
              <a:t>. </a:t>
            </a:r>
            <a:endParaRPr lang="en-US" sz="1800" dirty="0"/>
          </a:p>
        </p:txBody>
      </p:sp>
    </p:spTree>
    <p:extLst>
      <p:ext uri="{BB962C8B-B14F-4D97-AF65-F5344CB8AC3E}">
        <p14:creationId xmlns:p14="http://schemas.microsoft.com/office/powerpoint/2010/main" val="138933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8CC7-8F27-F94E-AA13-91579CF33A9C}"/>
              </a:ext>
            </a:extLst>
          </p:cNvPr>
          <p:cNvSpPr>
            <a:spLocks noGrp="1"/>
          </p:cNvSpPr>
          <p:nvPr>
            <p:ph type="title" idx="4294967295"/>
          </p:nvPr>
        </p:nvSpPr>
        <p:spPr>
          <a:xfrm>
            <a:off x="548277" y="769938"/>
            <a:ext cx="10633075" cy="719137"/>
          </a:xfrm>
        </p:spPr>
        <p:txBody>
          <a:bodyPr>
            <a:noAutofit/>
          </a:bodyPr>
          <a:lstStyle/>
          <a:p>
            <a:r>
              <a:rPr lang="en-US" sz="6000" dirty="0">
                <a:solidFill>
                  <a:srgbClr val="50287D"/>
                </a:solidFill>
                <a:latin typeface="Cooper Black" panose="0208090404030B020404" pitchFamily="18" charset="0"/>
              </a:rPr>
              <a:t>À </a:t>
            </a:r>
            <a:r>
              <a:rPr lang="en-US" sz="6000" dirty="0" err="1">
                <a:solidFill>
                  <a:srgbClr val="50287D"/>
                </a:solidFill>
                <a:latin typeface="Cooper Black" panose="0208090404030B020404" pitchFamily="18" charset="0"/>
              </a:rPr>
              <a:t>propos</a:t>
            </a:r>
            <a:r>
              <a:rPr lang="en-US" sz="6000" dirty="0">
                <a:solidFill>
                  <a:srgbClr val="50287D"/>
                </a:solidFill>
                <a:latin typeface="Cooper Black" panose="0208090404030B020404" pitchFamily="18" charset="0"/>
              </a:rPr>
              <a:t> du Bulletin</a:t>
            </a:r>
          </a:p>
        </p:txBody>
      </p:sp>
      <p:sp>
        <p:nvSpPr>
          <p:cNvPr id="5" name="Text Placeholder 4">
            <a:extLst>
              <a:ext uri="{FF2B5EF4-FFF2-40B4-BE49-F238E27FC236}">
                <a16:creationId xmlns:a16="http://schemas.microsoft.com/office/drawing/2014/main" id="{30235D28-0399-3D4F-9331-5EED55081E30}"/>
              </a:ext>
            </a:extLst>
          </p:cNvPr>
          <p:cNvSpPr>
            <a:spLocks noGrp="1"/>
          </p:cNvSpPr>
          <p:nvPr>
            <p:ph type="body" sz="quarter" idx="4294967295"/>
          </p:nvPr>
        </p:nvSpPr>
        <p:spPr>
          <a:xfrm>
            <a:off x="548277" y="1981283"/>
            <a:ext cx="10280144" cy="3848745"/>
          </a:xfrm>
        </p:spPr>
        <p:txBody>
          <a:bodyPr>
            <a:normAutofit lnSpcReduction="10000"/>
          </a:bodyPr>
          <a:lstStyle/>
          <a:p>
            <a:pPr>
              <a:lnSpc>
                <a:spcPct val="110000"/>
              </a:lnSpc>
            </a:pPr>
            <a:r>
              <a:rPr lang="fr-FR" dirty="0"/>
              <a:t>Développé par une équipe de </a:t>
            </a:r>
            <a:r>
              <a:rPr lang="fr-FR" b="1" dirty="0"/>
              <a:t>chercheurs </a:t>
            </a:r>
            <a:r>
              <a:rPr lang="fr-FR" dirty="0"/>
              <a:t>et </a:t>
            </a:r>
            <a:r>
              <a:rPr lang="fr-FR" b="1" dirty="0"/>
              <a:t>d’intervenants canadiens </a:t>
            </a:r>
            <a:r>
              <a:rPr lang="fr-FR" dirty="0"/>
              <a:t>dans les domaines de l’activité physique, des loisirs et du sport chez les adultes, ce Bulletin propose une synthèse ciblée de la littérature scientifique et des sources de données pertinentes. </a:t>
            </a:r>
          </a:p>
          <a:p>
            <a:pPr>
              <a:lnSpc>
                <a:spcPct val="110000"/>
              </a:lnSpc>
            </a:pPr>
            <a:r>
              <a:rPr lang="fr-CA" dirty="0"/>
              <a:t>Le Bulletin attribue </a:t>
            </a:r>
            <a:r>
              <a:rPr lang="fr-CA" b="1" dirty="0"/>
              <a:t>une note </a:t>
            </a:r>
            <a:r>
              <a:rPr lang="fr-CA" dirty="0"/>
              <a:t>pour chacun des </a:t>
            </a:r>
            <a:br>
              <a:rPr lang="fr-CA" dirty="0"/>
            </a:br>
            <a:r>
              <a:rPr lang="fr-CA" b="1" dirty="0"/>
              <a:t>18 différents indicateurs</a:t>
            </a:r>
            <a:r>
              <a:rPr lang="fr-CA" dirty="0"/>
              <a:t>, qui sont regroupés sous quatre catégories.</a:t>
            </a:r>
          </a:p>
        </p:txBody>
      </p:sp>
    </p:spTree>
    <p:extLst>
      <p:ext uri="{BB962C8B-B14F-4D97-AF65-F5344CB8AC3E}">
        <p14:creationId xmlns:p14="http://schemas.microsoft.com/office/powerpoint/2010/main" val="265625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205921" y="346454"/>
            <a:ext cx="6584794" cy="1311128"/>
          </a:xfrm>
        </p:spPr>
        <p:txBody>
          <a:bodyPr/>
          <a:lstStyle/>
          <a:p>
            <a:r>
              <a:rPr lang="fr-CA" sz="4400" dirty="0">
                <a:latin typeface="Cooper Black" panose="0208090404030B020404" pitchFamily="18" charset="0"/>
              </a:rPr>
              <a:t>Activités qui renforcent les muscles</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45162" y="2814120"/>
            <a:ext cx="7677234" cy="1229760"/>
          </a:xfrm>
        </p:spPr>
        <p:txBody>
          <a:bodyPr/>
          <a:lstStyle/>
          <a:p>
            <a:pPr marL="342900" indent="-342900">
              <a:buFont typeface="Arial" panose="020B0604020202020204" pitchFamily="34" charset="0"/>
              <a:buChar char="•"/>
            </a:pPr>
            <a:r>
              <a:rPr lang="en-US" b="1" dirty="0">
                <a:solidFill>
                  <a:schemeClr val="tx1"/>
                </a:solidFill>
              </a:rPr>
              <a:t>25% </a:t>
            </a:r>
            <a:r>
              <a:rPr lang="fr-CA" b="1" dirty="0">
                <a:solidFill>
                  <a:schemeClr val="tx1"/>
                </a:solidFill>
              </a:rPr>
              <a:t>des adultes âgés de 18 ans et plus </a:t>
            </a:r>
            <a:r>
              <a:rPr lang="fr-CA" dirty="0">
                <a:solidFill>
                  <a:schemeClr val="tx1"/>
                </a:solidFill>
              </a:rPr>
              <a:t>participent à des </a:t>
            </a:r>
            <a:r>
              <a:rPr lang="fr-CA" b="1" dirty="0">
                <a:solidFill>
                  <a:schemeClr val="tx1"/>
                </a:solidFill>
              </a:rPr>
              <a:t>activités qui renforcent les muscles </a:t>
            </a:r>
            <a:r>
              <a:rPr lang="fr-CA" dirty="0">
                <a:solidFill>
                  <a:schemeClr val="tx1"/>
                </a:solidFill>
              </a:rPr>
              <a:t>au moins </a:t>
            </a:r>
            <a:r>
              <a:rPr lang="fr-CA" b="1" dirty="0">
                <a:solidFill>
                  <a:schemeClr val="tx1"/>
                </a:solidFill>
              </a:rPr>
              <a:t>deux fois par semaine</a:t>
            </a:r>
            <a:r>
              <a:rPr lang="fr-CA" sz="2000" dirty="0">
                <a:solidFill>
                  <a:schemeClr val="tx1"/>
                </a:solidFill>
              </a:rPr>
              <a:t>. </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01417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0" y="-818313"/>
            <a:ext cx="12673263"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77402" y="850944"/>
            <a:ext cx="11770387" cy="4961612"/>
          </a:xfrm>
        </p:spPr>
        <p:txBody>
          <a:bodyPr>
            <a:noAutofit/>
          </a:bodyPr>
          <a:lstStyle/>
          <a:p>
            <a:pPr marL="0" indent="0">
              <a:spcBef>
                <a:spcPts val="0"/>
              </a:spcBef>
              <a:buNone/>
            </a:pPr>
            <a:r>
              <a:rPr lang="en-CA" sz="2000" b="1" dirty="0"/>
              <a:t>Politique</a:t>
            </a:r>
            <a:endParaRPr lang="en-US" sz="2000" dirty="0"/>
          </a:p>
          <a:p>
            <a:pPr>
              <a:spcBef>
                <a:spcPts val="0"/>
              </a:spcBef>
            </a:pPr>
            <a:r>
              <a:rPr lang="fr-CA" sz="1800" dirty="0"/>
              <a:t>Les centres d’hébergement et de </a:t>
            </a:r>
            <a:r>
              <a:rPr lang="fr-CA" sz="1800" b="1" dirty="0"/>
              <a:t>soins de longue durée</a:t>
            </a:r>
            <a:r>
              <a:rPr lang="fr-CA" sz="1800" dirty="0"/>
              <a:t>, et les établissements de </a:t>
            </a:r>
            <a:r>
              <a:rPr lang="fr-CA" sz="1800" b="1" dirty="0"/>
              <a:t>soins prolongés</a:t>
            </a:r>
            <a:r>
              <a:rPr lang="fr-CA" sz="1800" dirty="0"/>
              <a:t> devraient mettre en place des politiques qui encouragent la participation des résidents à des activités qui favorisent </a:t>
            </a:r>
            <a:r>
              <a:rPr lang="fr-CA" sz="1800" b="1" dirty="0"/>
              <a:t>le renforcement des muscles</a:t>
            </a:r>
            <a:r>
              <a:rPr lang="fr-CA" sz="1800" dirty="0"/>
              <a:t>, et ce, au moins </a:t>
            </a:r>
            <a:r>
              <a:rPr lang="fr-CA" sz="1800" b="1" dirty="0"/>
              <a:t>2 jours par semaine</a:t>
            </a:r>
            <a:r>
              <a:rPr lang="fr-CA" sz="1800" dirty="0"/>
              <a:t>, afin de réduire le </a:t>
            </a:r>
            <a:r>
              <a:rPr lang="fr-CA" sz="1800" b="1" dirty="0"/>
              <a:t>risque de chutes </a:t>
            </a:r>
            <a:r>
              <a:rPr lang="fr-CA" sz="1800" dirty="0"/>
              <a:t>et d’accroître ou préserver leur autonomie.</a:t>
            </a:r>
            <a:br>
              <a:rPr lang="fr-CA" sz="1800" dirty="0"/>
            </a:br>
            <a:endParaRPr lang="en-US" sz="1800" dirty="0"/>
          </a:p>
          <a:p>
            <a:pPr marL="0" indent="0">
              <a:spcBef>
                <a:spcPts val="0"/>
              </a:spcBef>
              <a:buNone/>
            </a:pPr>
            <a:r>
              <a:rPr lang="en-CA" sz="2000" b="1" dirty="0" err="1"/>
              <a:t>En</a:t>
            </a:r>
            <a:r>
              <a:rPr lang="en-CA" sz="2000" b="1" dirty="0"/>
              <a:t> pratique</a:t>
            </a:r>
            <a:endParaRPr lang="en-US" sz="2000" dirty="0"/>
          </a:p>
          <a:p>
            <a:pPr>
              <a:spcBef>
                <a:spcPts val="0"/>
              </a:spcBef>
            </a:pPr>
            <a:r>
              <a:rPr lang="fr-CA" sz="1800" dirty="0"/>
              <a:t>Les </a:t>
            </a:r>
            <a:r>
              <a:rPr lang="fr-CA" sz="1800" b="1" dirty="0"/>
              <a:t>communautés,</a:t>
            </a:r>
            <a:r>
              <a:rPr lang="fr-CA" sz="1800" dirty="0"/>
              <a:t> les </a:t>
            </a:r>
            <a:r>
              <a:rPr lang="fr-CA" sz="1800" b="1" dirty="0"/>
              <a:t>centres d’hébergement </a:t>
            </a:r>
            <a:r>
              <a:rPr lang="fr-CA" sz="1800" dirty="0"/>
              <a:t>et de </a:t>
            </a:r>
            <a:r>
              <a:rPr lang="fr-CA" sz="1800" b="1" dirty="0"/>
              <a:t>soins de longue durée </a:t>
            </a:r>
            <a:r>
              <a:rPr lang="fr-CA" sz="1800" dirty="0"/>
              <a:t>et les établissements de </a:t>
            </a:r>
            <a:r>
              <a:rPr lang="fr-CA" sz="1800" b="1" dirty="0"/>
              <a:t>soins prolongés </a:t>
            </a:r>
            <a:r>
              <a:rPr lang="fr-CA" sz="1800" dirty="0"/>
              <a:t>devaient encourager et faciliter la participation des résidents à des </a:t>
            </a:r>
            <a:r>
              <a:rPr lang="fr-CA" sz="1800" b="1" dirty="0"/>
              <a:t>activités intérieures et extérieures </a:t>
            </a:r>
            <a:r>
              <a:rPr lang="fr-CA" sz="1800" dirty="0"/>
              <a:t>qui renforcent </a:t>
            </a:r>
            <a:r>
              <a:rPr lang="fr-CA" sz="1800" b="1" dirty="0"/>
              <a:t>les muscles</a:t>
            </a:r>
            <a:r>
              <a:rPr lang="fr-CA" sz="1800" dirty="0"/>
              <a:t>, et ce, au moins </a:t>
            </a:r>
            <a:r>
              <a:rPr lang="fr-CA" sz="1800" b="1" dirty="0"/>
              <a:t>deux jours par semaine</a:t>
            </a:r>
            <a:r>
              <a:rPr lang="fr-CA" sz="1800" dirty="0"/>
              <a:t>, afin de réduire le </a:t>
            </a:r>
            <a:r>
              <a:rPr lang="fr-CA" sz="1800" b="1" dirty="0"/>
              <a:t>risque de chutes </a:t>
            </a:r>
            <a:r>
              <a:rPr lang="fr-CA" sz="1800" dirty="0"/>
              <a:t>et d’accroître leur autonomie.</a:t>
            </a:r>
            <a:br>
              <a:rPr lang="fr-CA" sz="1800" dirty="0"/>
            </a:br>
            <a:endParaRPr lang="en-US" sz="1800" dirty="0"/>
          </a:p>
          <a:p>
            <a:pPr marL="0" lvl="0" indent="0">
              <a:spcBef>
                <a:spcPts val="0"/>
              </a:spcBef>
              <a:buNone/>
            </a:pPr>
            <a:r>
              <a:rPr lang="en-CA" sz="2000" b="1" dirty="0"/>
              <a:t>Recherche</a:t>
            </a:r>
            <a:endParaRPr lang="en-US" sz="2000" b="1" dirty="0"/>
          </a:p>
          <a:p>
            <a:pPr>
              <a:lnSpc>
                <a:spcPct val="100000"/>
              </a:lnSpc>
              <a:spcBef>
                <a:spcPts val="0"/>
              </a:spcBef>
            </a:pPr>
            <a:r>
              <a:rPr lang="fr-CA" sz="1800" dirty="0"/>
              <a:t>Des données nationales supplémentaires sont nécessaires à propos de l’atteinte des directives en matière de renforcement des muscles chez les adultes.</a:t>
            </a:r>
            <a:endParaRPr lang="en-US" sz="1800" dirty="0"/>
          </a:p>
          <a:p>
            <a:pPr>
              <a:lnSpc>
                <a:spcPct val="100000"/>
              </a:lnSpc>
              <a:spcBef>
                <a:spcPts val="0"/>
              </a:spcBef>
            </a:pPr>
            <a:r>
              <a:rPr lang="fr-CA" sz="1800" dirty="0"/>
              <a:t>Des recherches supplémentaires sont nécessaires pour en apprendre davantage sur les populations qui sont moins enclines à s’adonner à un entraînement musculaire (p. ex., les femmes, les aînés, les gens de certaines cultures), et pour comprendre comment les encourager à intégrer ce type d’entraînement dans leur vie. </a:t>
            </a:r>
            <a:endParaRPr lang="en-US" sz="1800" dirty="0"/>
          </a:p>
        </p:txBody>
      </p:sp>
    </p:spTree>
    <p:extLst>
      <p:ext uri="{BB962C8B-B14F-4D97-AF65-F5344CB8AC3E}">
        <p14:creationId xmlns:p14="http://schemas.microsoft.com/office/powerpoint/2010/main" val="16877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16041" y="569859"/>
            <a:ext cx="7106654" cy="1311128"/>
          </a:xfrm>
        </p:spPr>
        <p:txBody>
          <a:bodyPr/>
          <a:lstStyle/>
          <a:p>
            <a:r>
              <a:rPr lang="fr-CA" sz="4400" dirty="0">
                <a:latin typeface="Cooper Black" panose="0208090404030B020404" pitchFamily="18" charset="0"/>
              </a:rPr>
              <a:t>Activités qui favorisent l’équilibre</a:t>
            </a:r>
            <a:r>
              <a:rPr lang="en-US" sz="4400" dirty="0">
                <a:latin typeface="Cooper Black" panose="0208090404030B020404" pitchFamily="18" charset="0"/>
              </a:rPr>
              <a:t> </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1" y="2814120"/>
            <a:ext cx="7677234" cy="1229760"/>
          </a:xfrm>
        </p:spPr>
        <p:txBody>
          <a:bodyPr/>
          <a:lstStyle/>
          <a:p>
            <a:pPr marL="342900" indent="-342900">
              <a:buFont typeface="Arial" panose="020B0604020202020204" pitchFamily="34" charset="0"/>
              <a:buChar char="•"/>
            </a:pPr>
            <a:r>
              <a:rPr lang="en-US" b="1" dirty="0">
                <a:solidFill>
                  <a:schemeClr val="tx1"/>
                </a:solidFill>
              </a:rPr>
              <a:t>23% </a:t>
            </a:r>
            <a:r>
              <a:rPr lang="fr-CA" b="1" dirty="0">
                <a:solidFill>
                  <a:schemeClr val="tx1"/>
                </a:solidFill>
              </a:rPr>
              <a:t>des adultes de 65 ans et plus </a:t>
            </a:r>
            <a:r>
              <a:rPr lang="fr-CA" dirty="0">
                <a:solidFill>
                  <a:schemeClr val="tx1"/>
                </a:solidFill>
              </a:rPr>
              <a:t>participent hebdomadairement à des activités qui favorisent </a:t>
            </a:r>
            <a:r>
              <a:rPr lang="fr-CA" b="1" dirty="0">
                <a:solidFill>
                  <a:schemeClr val="tx1"/>
                </a:solidFill>
              </a:rPr>
              <a:t>l’équilibre</a:t>
            </a:r>
            <a:r>
              <a:rPr lang="fr-CA" sz="2000" dirty="0">
                <a:solidFill>
                  <a:schemeClr val="tx1"/>
                </a:solidFill>
              </a:rPr>
              <a:t>. </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940700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0" y="-818313"/>
            <a:ext cx="12673263"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5483" y="879283"/>
            <a:ext cx="11842306" cy="4898327"/>
          </a:xfrm>
        </p:spPr>
        <p:txBody>
          <a:bodyPr>
            <a:normAutofit/>
          </a:bodyPr>
          <a:lstStyle/>
          <a:p>
            <a:pPr marL="0" indent="0">
              <a:buNone/>
            </a:pPr>
            <a:r>
              <a:rPr lang="en-CA" sz="2000" b="1" dirty="0"/>
              <a:t>Politique</a:t>
            </a:r>
            <a:endParaRPr lang="en-US" sz="2000" dirty="0"/>
          </a:p>
          <a:p>
            <a:r>
              <a:rPr lang="fr-CA" sz="2000" dirty="0"/>
              <a:t>Les programmes de </a:t>
            </a:r>
            <a:r>
              <a:rPr lang="fr-CA" sz="2000" b="1" dirty="0"/>
              <a:t>prévention des chutes </a:t>
            </a:r>
            <a:r>
              <a:rPr lang="fr-CA" sz="2000" dirty="0"/>
              <a:t>devraient être plus largement diffusés et </a:t>
            </a:r>
            <a:r>
              <a:rPr lang="fr-CA" sz="2000" b="1" dirty="0"/>
              <a:t>accessibles</a:t>
            </a:r>
            <a:r>
              <a:rPr lang="fr-CA" sz="2000" dirty="0"/>
              <a:t> puisqu’ils sont considérés comme rentables sur le plan financier.</a:t>
            </a:r>
            <a:br>
              <a:rPr lang="fr-CA" sz="2000" dirty="0"/>
            </a:br>
            <a:endParaRPr lang="en-US" sz="2000" dirty="0"/>
          </a:p>
          <a:p>
            <a:pPr marL="0" indent="0">
              <a:buNone/>
            </a:pPr>
            <a:r>
              <a:rPr lang="en-CA" sz="2000" b="1" dirty="0" err="1"/>
              <a:t>En</a:t>
            </a:r>
            <a:r>
              <a:rPr lang="en-CA" sz="2000" b="1" dirty="0"/>
              <a:t> pratique</a:t>
            </a:r>
            <a:endParaRPr lang="en-US" sz="2000" b="1" dirty="0"/>
          </a:p>
          <a:p>
            <a:r>
              <a:rPr lang="fr-CA" sz="2000" dirty="0"/>
              <a:t>Les intervenants devraient faire de la promotion et de la sensibilisation quant à </a:t>
            </a:r>
            <a:r>
              <a:rPr lang="fr-CA" sz="2000" b="1" dirty="0"/>
              <a:t>l’importance d’adopter des activités </a:t>
            </a:r>
            <a:r>
              <a:rPr lang="fr-CA" sz="2000" dirty="0"/>
              <a:t>visant à </a:t>
            </a:r>
            <a:r>
              <a:rPr lang="fr-CA" sz="2000" b="1" dirty="0"/>
              <a:t>maintenir l’équilibre </a:t>
            </a:r>
            <a:r>
              <a:rPr lang="fr-CA" sz="2000" dirty="0"/>
              <a:t>chez les </a:t>
            </a:r>
            <a:r>
              <a:rPr lang="fr-CA" sz="2000" b="1" dirty="0"/>
              <a:t>adultes de 65 et plus </a:t>
            </a:r>
            <a:r>
              <a:rPr lang="fr-CA" sz="2000" dirty="0"/>
              <a:t>vivant au Canada.  </a:t>
            </a:r>
            <a:br>
              <a:rPr lang="fr-CA" sz="2000" dirty="0"/>
            </a:br>
            <a:endParaRPr lang="en-US" sz="2000" dirty="0"/>
          </a:p>
          <a:p>
            <a:pPr marL="0" lvl="0" indent="0">
              <a:buNone/>
            </a:pPr>
            <a:r>
              <a:rPr lang="en-CA" sz="2000" b="1" dirty="0"/>
              <a:t>Recherche</a:t>
            </a:r>
            <a:endParaRPr lang="en-US" sz="2000" b="1" dirty="0"/>
          </a:p>
          <a:p>
            <a:r>
              <a:rPr lang="fr-CA" sz="2000" dirty="0"/>
              <a:t>Plus de recherches sont nécessaires pour bien comprendre quelles sont les activités offertes qui favorisent l’équilibre afin d’aider les personnes âgées dans différents milieux de vie.</a:t>
            </a:r>
            <a:endParaRPr lang="en-US" sz="2000" dirty="0"/>
          </a:p>
          <a:p>
            <a:r>
              <a:rPr lang="fr-CA" sz="2000" b="1" dirty="0"/>
              <a:t>Il est nécessaire de disposer de données nationales sur l’atteinte des directives en matière d’équilibre chez les personnes âgées (65 ans et plus).</a:t>
            </a:r>
            <a:endParaRPr lang="en-US" sz="2000" b="1" dirty="0"/>
          </a:p>
          <a:p>
            <a:pPr lvl="0"/>
            <a:endParaRPr lang="en-US" sz="2200" dirty="0"/>
          </a:p>
        </p:txBody>
      </p:sp>
    </p:spTree>
    <p:extLst>
      <p:ext uri="{BB962C8B-B14F-4D97-AF65-F5344CB8AC3E}">
        <p14:creationId xmlns:p14="http://schemas.microsoft.com/office/powerpoint/2010/main" val="423364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6805" y="501749"/>
            <a:ext cx="7042783" cy="701731"/>
          </a:xfrm>
        </p:spPr>
        <p:txBody>
          <a:bodyPr/>
          <a:lstStyle/>
          <a:p>
            <a:r>
              <a:rPr lang="fr-CA" sz="4400" dirty="0">
                <a:latin typeface="Cooper Black" panose="0208090404030B020404" pitchFamily="18" charset="0"/>
              </a:rPr>
              <a:t>Transport actif</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20068" y="1999987"/>
            <a:ext cx="7500772" cy="2858026"/>
          </a:xfrm>
        </p:spPr>
        <p:txBody>
          <a:bodyPr/>
          <a:lstStyle/>
          <a:p>
            <a:pPr marL="342900" indent="-342900">
              <a:lnSpc>
                <a:spcPct val="100000"/>
              </a:lnSpc>
              <a:buFont typeface="Arial" panose="020B0604020202020204" pitchFamily="34" charset="0"/>
              <a:buChar char="•"/>
            </a:pPr>
            <a:r>
              <a:rPr lang="fr-CA" sz="2000" b="1" dirty="0">
                <a:solidFill>
                  <a:schemeClr val="tx1"/>
                </a:solidFill>
              </a:rPr>
              <a:t>7 % des adultes </a:t>
            </a:r>
            <a:r>
              <a:rPr lang="fr-CA" sz="2000" dirty="0">
                <a:solidFill>
                  <a:schemeClr val="tx1"/>
                </a:solidFill>
              </a:rPr>
              <a:t>vivant au Canada utilisent le </a:t>
            </a:r>
            <a:r>
              <a:rPr lang="fr-CA" sz="2000" b="1" dirty="0">
                <a:solidFill>
                  <a:schemeClr val="tx1"/>
                </a:solidFill>
              </a:rPr>
              <a:t>transport actif</a:t>
            </a:r>
            <a:r>
              <a:rPr lang="fr-CA" sz="2000" dirty="0">
                <a:solidFill>
                  <a:schemeClr val="tx1"/>
                </a:solidFill>
              </a:rPr>
              <a:t>, à pied ou à vélo, pour se rendre </a:t>
            </a:r>
            <a:r>
              <a:rPr lang="fr-CA" sz="2000" b="1" dirty="0">
                <a:solidFill>
                  <a:schemeClr val="tx1"/>
                </a:solidFill>
              </a:rPr>
              <a:t>au travail</a:t>
            </a:r>
            <a:r>
              <a:rPr lang="fr-CA" sz="2000" dirty="0">
                <a:solidFill>
                  <a:schemeClr val="tx1"/>
                </a:solidFill>
              </a:rPr>
              <a:t>.</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39 % des adultes indiquent marcher </a:t>
            </a:r>
            <a:r>
              <a:rPr lang="fr-CA" sz="2000" dirty="0">
                <a:solidFill>
                  <a:schemeClr val="tx1"/>
                </a:solidFill>
              </a:rPr>
              <a:t>une partie ou la totalité du trajet, et </a:t>
            </a:r>
            <a:r>
              <a:rPr lang="fr-CA" sz="2000" b="1" dirty="0">
                <a:solidFill>
                  <a:schemeClr val="tx1"/>
                </a:solidFill>
              </a:rPr>
              <a:t>12 % indiquent faire du vélo </a:t>
            </a:r>
            <a:r>
              <a:rPr lang="fr-CA" sz="2000" dirty="0">
                <a:solidFill>
                  <a:schemeClr val="tx1"/>
                </a:solidFill>
              </a:rPr>
              <a:t>pour une partie ou la totalité du trajet pour se rendre </a:t>
            </a:r>
            <a:r>
              <a:rPr lang="fr-CA" sz="2000" b="1" dirty="0">
                <a:solidFill>
                  <a:schemeClr val="tx1"/>
                </a:solidFill>
              </a:rPr>
              <a:t>au travail</a:t>
            </a:r>
            <a:r>
              <a:rPr lang="fr-CA" sz="2000" dirty="0">
                <a:solidFill>
                  <a:schemeClr val="tx1"/>
                </a:solidFill>
              </a:rPr>
              <a:t>, à </a:t>
            </a:r>
            <a:r>
              <a:rPr lang="fr-CA" sz="2000" b="1" dirty="0">
                <a:solidFill>
                  <a:schemeClr val="tx1"/>
                </a:solidFill>
              </a:rPr>
              <a:t>l’école</a:t>
            </a:r>
            <a:r>
              <a:rPr lang="fr-CA" sz="2000" dirty="0">
                <a:solidFill>
                  <a:schemeClr val="tx1"/>
                </a:solidFill>
              </a:rPr>
              <a:t> ou ailleurs. </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372618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63752" y="-818313"/>
            <a:ext cx="12609511"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63752" y="926658"/>
            <a:ext cx="11984037" cy="4891722"/>
          </a:xfrm>
        </p:spPr>
        <p:txBody>
          <a:bodyPr>
            <a:normAutofit/>
          </a:bodyPr>
          <a:lstStyle/>
          <a:p>
            <a:pPr marL="0" indent="0">
              <a:buNone/>
            </a:pPr>
            <a:r>
              <a:rPr lang="en-CA" sz="2000" b="1" dirty="0"/>
              <a:t>Politique</a:t>
            </a:r>
            <a:endParaRPr lang="en-US" sz="2000" dirty="0"/>
          </a:p>
          <a:p>
            <a:r>
              <a:rPr lang="fr-CA" sz="1800" dirty="0"/>
              <a:t>Augmenter l’utilisation du </a:t>
            </a:r>
            <a:r>
              <a:rPr lang="fr-CA" sz="1800" b="1" dirty="0"/>
              <a:t>transport actif </a:t>
            </a:r>
            <a:r>
              <a:rPr lang="fr-CA" sz="1800" dirty="0"/>
              <a:t>devrait faire partie des objectifs de toutes les politiques de transport visant à augmenter </a:t>
            </a:r>
            <a:r>
              <a:rPr lang="fr-CA" sz="1800" b="1" dirty="0"/>
              <a:t>l’activité physique </a:t>
            </a:r>
            <a:r>
              <a:rPr lang="fr-CA" sz="1800" dirty="0"/>
              <a:t>en général et à </a:t>
            </a:r>
            <a:r>
              <a:rPr lang="fr-CA" sz="1800" b="1" dirty="0"/>
              <a:t>réduire les émissions de CO2.</a:t>
            </a:r>
            <a:br>
              <a:rPr lang="fr-CA" sz="2000" b="1" dirty="0"/>
            </a:br>
            <a:endParaRPr lang="en-US" sz="2000" b="1" dirty="0"/>
          </a:p>
          <a:p>
            <a:pPr marL="0" indent="0">
              <a:buNone/>
            </a:pPr>
            <a:r>
              <a:rPr lang="en-CA" sz="2000" b="1" dirty="0" err="1"/>
              <a:t>En</a:t>
            </a:r>
            <a:r>
              <a:rPr lang="en-CA" sz="2000" b="1" dirty="0"/>
              <a:t> pratique</a:t>
            </a:r>
            <a:endParaRPr lang="en-US" sz="2000" b="1" dirty="0"/>
          </a:p>
          <a:p>
            <a:r>
              <a:rPr lang="fr-CA" sz="1800" dirty="0"/>
              <a:t>Les intervenants devraient </a:t>
            </a:r>
            <a:r>
              <a:rPr lang="fr-CA" sz="1800" b="1" dirty="0"/>
              <a:t>promouvoir les options de transport actif </a:t>
            </a:r>
            <a:r>
              <a:rPr lang="fr-CA" sz="1800" dirty="0"/>
              <a:t>locales et leurs multiples bienfaits, et sensibiliser les gens à leur utilisation. </a:t>
            </a:r>
            <a:br>
              <a:rPr lang="fr-CA" sz="2000" dirty="0"/>
            </a:br>
            <a:endParaRPr lang="en-US" sz="2000" dirty="0"/>
          </a:p>
          <a:p>
            <a:pPr marL="0" lvl="0" indent="0">
              <a:buNone/>
            </a:pPr>
            <a:r>
              <a:rPr lang="en-CA" sz="2000" b="1" dirty="0"/>
              <a:t>Recherche</a:t>
            </a:r>
            <a:endParaRPr lang="en-US" sz="2000" b="1" dirty="0"/>
          </a:p>
          <a:p>
            <a:pPr>
              <a:lnSpc>
                <a:spcPct val="100000"/>
              </a:lnSpc>
            </a:pPr>
            <a:r>
              <a:rPr lang="fr-CA" sz="1800" dirty="0"/>
              <a:t>D’autres recherches sont nécessaires pour </a:t>
            </a:r>
            <a:r>
              <a:rPr lang="fr-CA" sz="1800" b="1" dirty="0"/>
              <a:t>comprendre les obstacles au transport actif </a:t>
            </a:r>
            <a:r>
              <a:rPr lang="fr-CA" sz="1800" dirty="0"/>
              <a:t>et les besoins des </a:t>
            </a:r>
            <a:r>
              <a:rPr lang="fr-CA" sz="1800" b="1" dirty="0"/>
              <a:t>adultes</a:t>
            </a:r>
            <a:r>
              <a:rPr lang="fr-CA" sz="1800" dirty="0"/>
              <a:t> et des </a:t>
            </a:r>
            <a:r>
              <a:rPr lang="fr-CA" sz="1800" b="1" dirty="0"/>
              <a:t>aînés</a:t>
            </a:r>
            <a:r>
              <a:rPr lang="fr-CA" sz="1800" dirty="0"/>
              <a:t>.</a:t>
            </a:r>
          </a:p>
          <a:p>
            <a:pPr>
              <a:lnSpc>
                <a:spcPct val="100000"/>
              </a:lnSpc>
            </a:pPr>
            <a:r>
              <a:rPr lang="fr-CA" sz="1800" dirty="0"/>
              <a:t>Dans leurs études, les chercheurs </a:t>
            </a:r>
            <a:r>
              <a:rPr lang="fr-CA" sz="1800" b="1" dirty="0"/>
              <a:t>devraient évaluer objectivement le transport actif </a:t>
            </a:r>
            <a:r>
              <a:rPr lang="fr-CA" sz="1800" dirty="0"/>
              <a:t>au moyen d’appareils portables de système de localisation GPS, d’un logiciel de système d’information géographique (SIG), d’accéléromètres et d’odomètres pour vélo. </a:t>
            </a:r>
            <a:endParaRPr lang="en-US" sz="1800" dirty="0"/>
          </a:p>
          <a:p>
            <a:pPr lvl="0"/>
            <a:endParaRPr lang="en-US" sz="2000" dirty="0"/>
          </a:p>
        </p:txBody>
      </p:sp>
    </p:spTree>
    <p:extLst>
      <p:ext uri="{BB962C8B-B14F-4D97-AF65-F5344CB8AC3E}">
        <p14:creationId xmlns:p14="http://schemas.microsoft.com/office/powerpoint/2010/main" val="158540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151766" y="209353"/>
            <a:ext cx="6584794" cy="701731"/>
          </a:xfrm>
        </p:spPr>
        <p:txBody>
          <a:bodyPr/>
          <a:lstStyle/>
          <a:p>
            <a:r>
              <a:rPr lang="fr-CA" sz="4400" dirty="0">
                <a:latin typeface="Cooper Black" panose="0208090404030B020404" pitchFamily="18" charset="0"/>
              </a:rPr>
              <a:t>Participation sportive</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51766" y="1456840"/>
            <a:ext cx="7194256" cy="4042132"/>
          </a:xfrm>
        </p:spPr>
        <p:txBody>
          <a:bodyPr/>
          <a:lstStyle/>
          <a:p>
            <a:pPr marL="342900" indent="-342900">
              <a:lnSpc>
                <a:spcPct val="100000"/>
              </a:lnSpc>
              <a:buFont typeface="Arial" panose="020B0604020202020204" pitchFamily="34" charset="0"/>
              <a:buChar char="•"/>
            </a:pPr>
            <a:r>
              <a:rPr lang="en-US" sz="2000" b="1" dirty="0">
                <a:solidFill>
                  <a:schemeClr val="tx1"/>
                </a:solidFill>
              </a:rPr>
              <a:t>27% </a:t>
            </a:r>
            <a:r>
              <a:rPr lang="fr-CA" sz="2000" b="1" dirty="0">
                <a:solidFill>
                  <a:schemeClr val="tx1"/>
                </a:solidFill>
              </a:rPr>
              <a:t>des adultes âgés de 18 ans et plus </a:t>
            </a:r>
            <a:r>
              <a:rPr lang="fr-CA" sz="2000" dirty="0">
                <a:solidFill>
                  <a:schemeClr val="tx1"/>
                </a:solidFill>
              </a:rPr>
              <a:t>participent au </a:t>
            </a:r>
            <a:r>
              <a:rPr lang="fr-CA" sz="2000" b="1" dirty="0">
                <a:solidFill>
                  <a:schemeClr val="tx1"/>
                </a:solidFill>
              </a:rPr>
              <a:t>sport</a:t>
            </a:r>
            <a:r>
              <a:rPr lang="fr-CA" sz="2000" dirty="0">
                <a:solidFill>
                  <a:schemeClr val="tx1"/>
                </a:solidFill>
              </a:rPr>
              <a:t>.</a:t>
            </a:r>
          </a:p>
          <a:p>
            <a:pPr marL="342900" marR="0" lvl="0" indent="-342900">
              <a:lnSpc>
                <a:spcPct val="100000"/>
              </a:lnSpc>
              <a:spcBef>
                <a:spcPts val="0"/>
              </a:spcBef>
              <a:spcAft>
                <a:spcPts val="0"/>
              </a:spcAft>
              <a:buFont typeface="Arial" panose="020B0604020202020204" pitchFamily="34" charset="0"/>
              <a:buChar char="•"/>
              <a:tabLst>
                <a:tab pos="457200" algn="l"/>
              </a:tabLst>
            </a:pPr>
            <a:endParaRPr lang="fr-CA" sz="2000" dirty="0">
              <a:solidFill>
                <a:schemeClr val="tx1"/>
              </a:solidFill>
            </a:endParaRPr>
          </a:p>
          <a:p>
            <a:pPr marL="342900" marR="0" lvl="0" indent="-342900">
              <a:lnSpc>
                <a:spcPct val="100000"/>
              </a:lnSpc>
              <a:spcBef>
                <a:spcPts val="0"/>
              </a:spcBef>
              <a:spcAft>
                <a:spcPts val="0"/>
              </a:spcAft>
              <a:buFont typeface="Arial" panose="020B0604020202020204" pitchFamily="34" charset="0"/>
              <a:buChar char="•"/>
              <a:tabLst>
                <a:tab pos="457200" algn="l"/>
              </a:tabLst>
            </a:pPr>
            <a:r>
              <a:rPr lang="fr-CA" sz="2000" dirty="0">
                <a:solidFill>
                  <a:schemeClr val="tx1"/>
                </a:solidFill>
              </a:rPr>
              <a:t>Un </a:t>
            </a:r>
            <a:r>
              <a:rPr lang="fr-CA" sz="2000" b="1" dirty="0">
                <a:solidFill>
                  <a:schemeClr val="tx1"/>
                </a:solidFill>
              </a:rPr>
              <a:t>plus grand pourcentage d’hommes </a:t>
            </a:r>
            <a:r>
              <a:rPr lang="fr-CA" sz="2000" dirty="0">
                <a:solidFill>
                  <a:schemeClr val="tx1"/>
                </a:solidFill>
              </a:rPr>
              <a:t>que de </a:t>
            </a:r>
            <a:r>
              <a:rPr lang="fr-CA" sz="2000" b="1" dirty="0">
                <a:solidFill>
                  <a:schemeClr val="tx1"/>
                </a:solidFill>
              </a:rPr>
              <a:t>femmes</a:t>
            </a:r>
            <a:r>
              <a:rPr lang="fr-CA" sz="2000" dirty="0">
                <a:solidFill>
                  <a:schemeClr val="tx1"/>
                </a:solidFill>
              </a:rPr>
              <a:t> font du </a:t>
            </a:r>
            <a:r>
              <a:rPr lang="fr-CA" sz="2000" b="1" dirty="0">
                <a:solidFill>
                  <a:schemeClr val="tx1"/>
                </a:solidFill>
              </a:rPr>
              <a:t>sport</a:t>
            </a:r>
            <a:r>
              <a:rPr lang="fr-CA" sz="2000" dirty="0">
                <a:solidFill>
                  <a:schemeClr val="tx1"/>
                </a:solidFill>
              </a:rPr>
              <a:t>.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CA" sz="2000" dirty="0">
                <a:solidFill>
                  <a:schemeClr val="tx1"/>
                </a:solidFill>
              </a:rPr>
              <a:t>La </a:t>
            </a:r>
            <a:r>
              <a:rPr lang="fr-CA" sz="2000" b="1" dirty="0">
                <a:solidFill>
                  <a:schemeClr val="tx1"/>
                </a:solidFill>
              </a:rPr>
              <a:t>participation diminue </a:t>
            </a:r>
            <a:r>
              <a:rPr lang="fr-CA" sz="2000" dirty="0">
                <a:solidFill>
                  <a:schemeClr val="tx1"/>
                </a:solidFill>
              </a:rPr>
              <a:t>considérablement</a:t>
            </a:r>
            <a:r>
              <a:rPr lang="fr-CA" sz="2000" b="1" dirty="0">
                <a:solidFill>
                  <a:schemeClr val="tx1"/>
                </a:solidFill>
              </a:rPr>
              <a:t> avec l’âge</a:t>
            </a:r>
            <a:r>
              <a:rPr lang="fr-CA" sz="2000" dirty="0">
                <a:solidFill>
                  <a:schemeClr val="tx1"/>
                </a:solidFill>
              </a:rPr>
              <a:t>, passant de </a:t>
            </a:r>
            <a:r>
              <a:rPr lang="fr-CA" sz="2000" b="1" dirty="0">
                <a:solidFill>
                  <a:schemeClr val="tx1"/>
                </a:solidFill>
              </a:rPr>
              <a:t>44 % chez les adultes âgés de 18 à 24 ans </a:t>
            </a:r>
            <a:r>
              <a:rPr lang="fr-CA" sz="2000" dirty="0">
                <a:solidFill>
                  <a:schemeClr val="tx1"/>
                </a:solidFill>
              </a:rPr>
              <a:t>à </a:t>
            </a:r>
            <a:r>
              <a:rPr lang="fr-CA" sz="2000" b="1" dirty="0">
                <a:solidFill>
                  <a:schemeClr val="tx1"/>
                </a:solidFill>
              </a:rPr>
              <a:t>16 % chez les adultes âgés de 65 ans et plus</a:t>
            </a:r>
            <a:r>
              <a:rPr lang="fr-CA" sz="2000" dirty="0">
                <a:solidFill>
                  <a:schemeClr val="tx1"/>
                </a:solidFill>
              </a:rPr>
              <a:t>.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CA" sz="2000" dirty="0">
                <a:solidFill>
                  <a:schemeClr val="tx1"/>
                </a:solidFill>
              </a:rPr>
              <a:t>La participation est </a:t>
            </a:r>
            <a:r>
              <a:rPr lang="fr-CA" sz="2000" b="1" dirty="0">
                <a:solidFill>
                  <a:schemeClr val="tx1"/>
                </a:solidFill>
              </a:rPr>
              <a:t>plus élevée </a:t>
            </a:r>
            <a:r>
              <a:rPr lang="fr-CA" sz="2000" dirty="0">
                <a:solidFill>
                  <a:schemeClr val="tx1"/>
                </a:solidFill>
              </a:rPr>
              <a:t>chez les adultes dont </a:t>
            </a:r>
            <a:r>
              <a:rPr lang="fr-CA" sz="2000" b="1" dirty="0">
                <a:solidFill>
                  <a:schemeClr val="tx1"/>
                </a:solidFill>
              </a:rPr>
              <a:t>le revenu est élevé</a:t>
            </a:r>
            <a:r>
              <a:rPr lang="fr-CA" sz="2000" dirty="0">
                <a:solidFill>
                  <a:schemeClr val="tx1"/>
                </a:solidFill>
              </a:rPr>
              <a:t>.  </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80456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44212" y="-818313"/>
            <a:ext cx="12529052"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56854" y="896907"/>
            <a:ext cx="11790935" cy="5225843"/>
          </a:xfrm>
        </p:spPr>
        <p:txBody>
          <a:bodyPr>
            <a:normAutofit/>
          </a:bodyPr>
          <a:lstStyle/>
          <a:p>
            <a:pPr marL="0" indent="0">
              <a:buNone/>
            </a:pPr>
            <a:r>
              <a:rPr lang="en-CA" sz="2000" b="1" dirty="0"/>
              <a:t>Politique</a:t>
            </a:r>
            <a:endParaRPr lang="en-US" sz="2000" dirty="0"/>
          </a:p>
          <a:p>
            <a:r>
              <a:rPr lang="fr-CA" sz="2000" dirty="0"/>
              <a:t>Les </a:t>
            </a:r>
            <a:r>
              <a:rPr lang="fr-CA" sz="2000" b="1" dirty="0"/>
              <a:t>programmes sportifs </a:t>
            </a:r>
            <a:r>
              <a:rPr lang="fr-CA" sz="2000" dirty="0"/>
              <a:t>devraient être </a:t>
            </a:r>
            <a:r>
              <a:rPr lang="fr-CA" sz="2000" b="1" dirty="0"/>
              <a:t>offerts</a:t>
            </a:r>
            <a:r>
              <a:rPr lang="fr-CA" sz="2000" dirty="0"/>
              <a:t> aux adultes et aux aînés, quel que soit leur </a:t>
            </a:r>
            <a:r>
              <a:rPr lang="fr-CA" sz="2000" b="1" dirty="0"/>
              <a:t>niveau d’habileté</a:t>
            </a:r>
            <a:r>
              <a:rPr lang="fr-CA" sz="2000" dirty="0"/>
              <a:t>.</a:t>
            </a:r>
            <a:br>
              <a:rPr lang="fr-CA" sz="2000" dirty="0"/>
            </a:br>
            <a:endParaRPr lang="en-US" sz="2000" dirty="0"/>
          </a:p>
          <a:p>
            <a:pPr marL="0" indent="0">
              <a:buNone/>
            </a:pPr>
            <a:r>
              <a:rPr lang="en-CA" sz="2000" b="1" dirty="0" err="1"/>
              <a:t>En</a:t>
            </a:r>
            <a:r>
              <a:rPr lang="en-CA" sz="2000" b="1" dirty="0"/>
              <a:t> pratique</a:t>
            </a:r>
            <a:endParaRPr lang="en-US" sz="2000" dirty="0"/>
          </a:p>
          <a:p>
            <a:r>
              <a:rPr lang="fr-CA" sz="2000" dirty="0"/>
              <a:t>Les</a:t>
            </a:r>
            <a:r>
              <a:rPr lang="fr-CA" sz="2000" b="1" dirty="0"/>
              <a:t> intervenants </a:t>
            </a:r>
            <a:r>
              <a:rPr lang="fr-CA" sz="2000" dirty="0"/>
              <a:t>devraient veiller à ce que la </a:t>
            </a:r>
            <a:r>
              <a:rPr lang="fr-CA" sz="2000" b="1" dirty="0"/>
              <a:t>pratique sportive</a:t>
            </a:r>
            <a:r>
              <a:rPr lang="fr-CA" sz="2000" dirty="0"/>
              <a:t>, ce qui comprend l’équipement, les installation et l’offre de services, </a:t>
            </a:r>
            <a:r>
              <a:rPr lang="fr-CA" sz="2000" b="1" dirty="0"/>
              <a:t>soient accessibles </a:t>
            </a:r>
            <a:r>
              <a:rPr lang="fr-CA" sz="2000" dirty="0"/>
              <a:t>aux adultes et aux aînés </a:t>
            </a:r>
            <a:r>
              <a:rPr lang="fr-CA" sz="2000" b="1" dirty="0"/>
              <a:t>vivant avec une limitation.</a:t>
            </a:r>
            <a:br>
              <a:rPr lang="fr-CA" sz="2000" b="1" dirty="0"/>
            </a:br>
            <a:endParaRPr lang="en-US" sz="2000" b="1" dirty="0"/>
          </a:p>
          <a:p>
            <a:pPr marL="0" lvl="0" indent="0">
              <a:buNone/>
            </a:pPr>
            <a:r>
              <a:rPr lang="en-CA" sz="2000" b="1" dirty="0"/>
              <a:t>Recherche</a:t>
            </a:r>
            <a:endParaRPr lang="en-US" sz="2000" dirty="0"/>
          </a:p>
          <a:p>
            <a:pPr lvl="0"/>
            <a:r>
              <a:rPr lang="fr-CA" sz="2000" dirty="0"/>
              <a:t>D’autres recherches sont nécessaires pour </a:t>
            </a:r>
            <a:r>
              <a:rPr lang="fr-CA" sz="2000" b="1" dirty="0"/>
              <a:t>comprendre </a:t>
            </a:r>
            <a:r>
              <a:rPr lang="fr-CA" sz="2000" dirty="0"/>
              <a:t>les</a:t>
            </a:r>
            <a:r>
              <a:rPr lang="fr-CA" sz="2000" b="1" dirty="0"/>
              <a:t> besoins </a:t>
            </a:r>
            <a:r>
              <a:rPr lang="fr-CA" sz="2000" dirty="0"/>
              <a:t>et les </a:t>
            </a:r>
            <a:r>
              <a:rPr lang="fr-CA" sz="2000" b="1" dirty="0"/>
              <a:t>obstacles </a:t>
            </a:r>
            <a:r>
              <a:rPr lang="fr-CA" sz="2000" dirty="0"/>
              <a:t>à la </a:t>
            </a:r>
            <a:r>
              <a:rPr lang="fr-CA" sz="2000" b="1" dirty="0"/>
              <a:t>participation sportive</a:t>
            </a:r>
            <a:r>
              <a:rPr lang="fr-CA" sz="2000" dirty="0"/>
              <a:t> chez les adultes et les aînés.</a:t>
            </a:r>
            <a:endParaRPr lang="en-US" sz="2000" dirty="0"/>
          </a:p>
          <a:p>
            <a:pPr lvl="0"/>
            <a:r>
              <a:rPr lang="fr-CA" sz="2000" dirty="0"/>
              <a:t>D’autres </a:t>
            </a:r>
            <a:r>
              <a:rPr lang="fr-CA" sz="2000" b="1" dirty="0"/>
              <a:t>recherches interventionnelles </a:t>
            </a:r>
            <a:r>
              <a:rPr lang="fr-CA" sz="2000" dirty="0"/>
              <a:t>sont nécessaires pour </a:t>
            </a:r>
            <a:r>
              <a:rPr lang="fr-CA" sz="2000" b="1" dirty="0"/>
              <a:t>évaluer </a:t>
            </a:r>
            <a:r>
              <a:rPr lang="fr-CA" sz="2000" dirty="0"/>
              <a:t>les effets du </a:t>
            </a:r>
            <a:r>
              <a:rPr lang="fr-CA" sz="2000" b="1" dirty="0"/>
              <a:t>sport récréatif </a:t>
            </a:r>
            <a:r>
              <a:rPr lang="fr-CA" sz="2000" dirty="0"/>
              <a:t>sur la </a:t>
            </a:r>
            <a:r>
              <a:rPr lang="fr-CA" sz="2000" b="1" dirty="0"/>
              <a:t>santé sociale </a:t>
            </a:r>
            <a:r>
              <a:rPr lang="fr-CA" sz="2000" dirty="0"/>
              <a:t>et </a:t>
            </a:r>
            <a:r>
              <a:rPr lang="fr-CA" sz="2000" b="1" dirty="0"/>
              <a:t>mentale </a:t>
            </a:r>
            <a:r>
              <a:rPr lang="fr-CA" sz="2000" dirty="0"/>
              <a:t>des adultes.</a:t>
            </a:r>
            <a:endParaRPr lang="en-US" sz="2000" dirty="0"/>
          </a:p>
          <a:p>
            <a:pPr lvl="0"/>
            <a:endParaRPr lang="en-US" sz="2000" dirty="0"/>
          </a:p>
        </p:txBody>
      </p:sp>
    </p:spTree>
    <p:extLst>
      <p:ext uri="{BB962C8B-B14F-4D97-AF65-F5344CB8AC3E}">
        <p14:creationId xmlns:p14="http://schemas.microsoft.com/office/powerpoint/2010/main" val="437786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154983" y="296941"/>
            <a:ext cx="6967712" cy="701731"/>
          </a:xfrm>
        </p:spPr>
        <p:txBody>
          <a:bodyPr/>
          <a:lstStyle/>
          <a:p>
            <a:r>
              <a:rPr lang="fr-CA" sz="4400" dirty="0">
                <a:latin typeface="Cooper Black" panose="0208090404030B020404" pitchFamily="18" charset="0"/>
              </a:rPr>
              <a:t>Sommeil</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23875" y="2023487"/>
            <a:ext cx="7330156" cy="2811026"/>
          </a:xfrm>
        </p:spPr>
        <p:txBody>
          <a:bodyPr/>
          <a:lstStyle/>
          <a:p>
            <a:pPr marL="342900" indent="-342900">
              <a:lnSpc>
                <a:spcPct val="100000"/>
              </a:lnSpc>
              <a:buFont typeface="Arial" panose="020B0604020202020204" pitchFamily="34" charset="0"/>
              <a:buChar char="•"/>
            </a:pPr>
            <a:r>
              <a:rPr lang="fr-CA" sz="2000" b="1" dirty="0">
                <a:solidFill>
                  <a:schemeClr val="tx1"/>
                </a:solidFill>
              </a:rPr>
              <a:t>73 % des adultes âgés de 18 à 79 ans </a:t>
            </a:r>
            <a:r>
              <a:rPr lang="fr-CA" sz="2000" dirty="0">
                <a:solidFill>
                  <a:schemeClr val="tx1"/>
                </a:solidFill>
              </a:rPr>
              <a:t>vivant au Canada satisfont aux recommandations en </a:t>
            </a:r>
            <a:r>
              <a:rPr lang="fr-CA" sz="2000" b="1" dirty="0">
                <a:solidFill>
                  <a:schemeClr val="tx1"/>
                </a:solidFill>
              </a:rPr>
              <a:t>matière de sommeil.</a:t>
            </a:r>
            <a:br>
              <a:rPr lang="fr-CA" sz="2000" b="1" dirty="0">
                <a:solidFill>
                  <a:schemeClr val="tx1"/>
                </a:solidFill>
              </a:rPr>
            </a:br>
            <a:endParaRPr lang="fr-CA" sz="2000" b="1"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77% </a:t>
            </a:r>
            <a:r>
              <a:rPr lang="fr-CA" sz="2000" b="1" dirty="0">
                <a:solidFill>
                  <a:schemeClr val="tx1"/>
                </a:solidFill>
              </a:rPr>
              <a:t>des adultes âgés de 18 à 64 ans </a:t>
            </a:r>
            <a:r>
              <a:rPr lang="fr-CA" sz="2000" dirty="0">
                <a:solidFill>
                  <a:schemeClr val="tx1"/>
                </a:solidFill>
              </a:rPr>
              <a:t>satisfont aux recommandations.</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55% </a:t>
            </a:r>
            <a:r>
              <a:rPr lang="fr-CA" sz="2000" b="1" dirty="0">
                <a:solidFill>
                  <a:schemeClr val="tx1"/>
                </a:solidFill>
              </a:rPr>
              <a:t>des adultes âgés de 65 à 79 </a:t>
            </a:r>
            <a:r>
              <a:rPr lang="fr-CA" sz="2000" dirty="0">
                <a:solidFill>
                  <a:schemeClr val="tx1"/>
                </a:solidFill>
              </a:rPr>
              <a:t>ans satisfont aux recommandations</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3584845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0" y="-818313"/>
            <a:ext cx="12673263"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46580" y="980515"/>
            <a:ext cx="11445411" cy="4896969"/>
          </a:xfrm>
        </p:spPr>
        <p:txBody>
          <a:bodyPr>
            <a:noAutofit/>
          </a:bodyPr>
          <a:lstStyle/>
          <a:p>
            <a:pPr marL="0" indent="0">
              <a:buNone/>
            </a:pPr>
            <a:r>
              <a:rPr lang="en-CA" sz="2000" b="1" dirty="0"/>
              <a:t>Politique</a:t>
            </a:r>
            <a:endParaRPr lang="en-US" sz="2000" dirty="0"/>
          </a:p>
          <a:p>
            <a:r>
              <a:rPr lang="fr-CA" sz="1600" dirty="0"/>
              <a:t>Les </a:t>
            </a:r>
            <a:r>
              <a:rPr lang="fr-CA" sz="1600" b="1" dirty="0"/>
              <a:t>politiques nationales </a:t>
            </a:r>
            <a:r>
              <a:rPr lang="fr-CA" sz="1600" dirty="0"/>
              <a:t>visant à accroître l’activité physique et à réduire le comportement sédentaire pourraient </a:t>
            </a:r>
            <a:r>
              <a:rPr lang="fr-CA" sz="1600" b="1" dirty="0"/>
              <a:t>souligner</a:t>
            </a:r>
            <a:r>
              <a:rPr lang="fr-CA" sz="1600" dirty="0"/>
              <a:t> </a:t>
            </a:r>
            <a:r>
              <a:rPr lang="fr-CA" sz="1600" b="1" dirty="0"/>
              <a:t>l’importance du sommeil </a:t>
            </a:r>
            <a:r>
              <a:rPr lang="fr-CA" sz="1600" dirty="0"/>
              <a:t>(quantité et qualité) et promouvoir les directives relatives au sommeil sur une période de </a:t>
            </a:r>
            <a:r>
              <a:rPr lang="fr-CA" sz="1600" b="1" dirty="0"/>
              <a:t>24 heures</a:t>
            </a:r>
            <a:r>
              <a:rPr lang="fr-CA" sz="1600" dirty="0"/>
              <a:t>. </a:t>
            </a:r>
            <a:br>
              <a:rPr lang="fr-CA" sz="1800" dirty="0"/>
            </a:br>
            <a:endParaRPr lang="en-US" sz="1800" dirty="0"/>
          </a:p>
          <a:p>
            <a:pPr marL="0" indent="0">
              <a:buNone/>
            </a:pPr>
            <a:r>
              <a:rPr lang="en-CA" sz="2000" b="1" dirty="0" err="1"/>
              <a:t>En</a:t>
            </a:r>
            <a:r>
              <a:rPr lang="en-CA" sz="2000" b="1" dirty="0"/>
              <a:t> pratique</a:t>
            </a:r>
            <a:endParaRPr lang="en-US" sz="2000" dirty="0"/>
          </a:p>
          <a:p>
            <a:r>
              <a:rPr lang="fr-CA" sz="1600" dirty="0"/>
              <a:t>Compte tenu des données concernant les effets du manque de sommeil sur la santé et les maladies chroniques, </a:t>
            </a:r>
            <a:r>
              <a:rPr lang="fr-CA" sz="1600" b="1" dirty="0"/>
              <a:t>les professionnels de la santé </a:t>
            </a:r>
            <a:r>
              <a:rPr lang="fr-CA" sz="1600" dirty="0"/>
              <a:t>devraient </a:t>
            </a:r>
            <a:r>
              <a:rPr lang="fr-CA" sz="1600" b="1" dirty="0"/>
              <a:t>évaluer le sommeil des patients</a:t>
            </a:r>
            <a:r>
              <a:rPr lang="fr-CA" sz="1600" dirty="0"/>
              <a:t>, notamment sa </a:t>
            </a:r>
            <a:r>
              <a:rPr lang="fr-CA" sz="1600" b="1" dirty="0"/>
              <a:t>durée</a:t>
            </a:r>
            <a:r>
              <a:rPr lang="fr-CA" sz="1600" dirty="0"/>
              <a:t>, sa </a:t>
            </a:r>
            <a:r>
              <a:rPr lang="fr-CA" sz="1600" b="1" dirty="0"/>
              <a:t>qualité</a:t>
            </a:r>
            <a:r>
              <a:rPr lang="fr-CA" sz="1600" dirty="0"/>
              <a:t>, </a:t>
            </a:r>
            <a:r>
              <a:rPr lang="fr-CA" sz="1600" b="1" dirty="0"/>
              <a:t>la période </a:t>
            </a:r>
            <a:r>
              <a:rPr lang="fr-CA" sz="1600" dirty="0"/>
              <a:t>de la journée, </a:t>
            </a:r>
            <a:r>
              <a:rPr lang="fr-CA" sz="1600" b="1" dirty="0"/>
              <a:t>la vigilance diurne </a:t>
            </a:r>
            <a:r>
              <a:rPr lang="fr-CA" sz="1600" dirty="0"/>
              <a:t>et la </a:t>
            </a:r>
            <a:r>
              <a:rPr lang="fr-CA" sz="1600" b="1" dirty="0"/>
              <a:t>présence/l’absence de troubles </a:t>
            </a:r>
            <a:r>
              <a:rPr lang="fr-CA" sz="1600" dirty="0"/>
              <a:t>du sommeil.</a:t>
            </a:r>
            <a:br>
              <a:rPr lang="fr-CA" sz="1800" dirty="0"/>
            </a:br>
            <a:endParaRPr lang="en-US" sz="1800" dirty="0"/>
          </a:p>
          <a:p>
            <a:pPr marL="0" lvl="0" indent="0">
              <a:buNone/>
            </a:pPr>
            <a:r>
              <a:rPr lang="en-CA" sz="2000" b="1" dirty="0"/>
              <a:t>Recherche</a:t>
            </a:r>
            <a:endParaRPr lang="en-US" sz="2000" dirty="0"/>
          </a:p>
          <a:p>
            <a:r>
              <a:rPr lang="fr-CA" sz="1600" dirty="0"/>
              <a:t>Les futures recherches devraient poursuivre le développement et la mise à jour des directives en </a:t>
            </a:r>
            <a:r>
              <a:rPr lang="fr-CA" sz="1600" b="1" dirty="0"/>
              <a:t>matière de sommeil </a:t>
            </a:r>
            <a:r>
              <a:rPr lang="fr-CA" sz="1600" dirty="0"/>
              <a:t>à l’aide des données probantes pour </a:t>
            </a:r>
            <a:r>
              <a:rPr lang="fr-CA" sz="1600" b="1" dirty="0"/>
              <a:t>différents groupes cibles </a:t>
            </a:r>
            <a:r>
              <a:rPr lang="fr-CA" sz="1600" dirty="0"/>
              <a:t>(p. ex. les nouveaux parents, les travailleurs de quart de travail).</a:t>
            </a:r>
            <a:endParaRPr lang="en-US" sz="1600" dirty="0"/>
          </a:p>
          <a:p>
            <a:r>
              <a:rPr lang="fr-CA" sz="1600" b="1" dirty="0"/>
              <a:t>Il est nécessaire d’améliorer la surveillance de la santé du sommeil au Canada</a:t>
            </a:r>
            <a:r>
              <a:rPr lang="fr-CA" sz="1600" dirty="0"/>
              <a:t>, notamment en évaluant objectivement la santé du sommeil au moyen de l’</a:t>
            </a:r>
            <a:r>
              <a:rPr lang="fr-CA" sz="1600" dirty="0" err="1"/>
              <a:t>actigraphie</a:t>
            </a:r>
            <a:r>
              <a:rPr lang="fr-CA" sz="1600" dirty="0"/>
              <a:t>, et en mettant à jour et en améliorant la pertinence des questions sur le sommeil aux fins des enquêtes nationales sur la santé.</a:t>
            </a:r>
            <a:endParaRPr lang="en-US" sz="1600" dirty="0"/>
          </a:p>
        </p:txBody>
      </p:sp>
    </p:spTree>
    <p:extLst>
      <p:ext uri="{BB962C8B-B14F-4D97-AF65-F5344CB8AC3E}">
        <p14:creationId xmlns:p14="http://schemas.microsoft.com/office/powerpoint/2010/main" val="28344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D502-2895-5F43-B46B-EC66AC062AAA}"/>
              </a:ext>
            </a:extLst>
          </p:cNvPr>
          <p:cNvSpPr>
            <a:spLocks noGrp="1"/>
          </p:cNvSpPr>
          <p:nvPr>
            <p:ph type="ctrTitle"/>
          </p:nvPr>
        </p:nvSpPr>
        <p:spPr>
          <a:xfrm>
            <a:off x="156232" y="3429000"/>
            <a:ext cx="6873153" cy="3255936"/>
          </a:xfrm>
        </p:spPr>
        <p:txBody>
          <a:bodyPr>
            <a:noAutofit/>
          </a:bodyPr>
          <a:lstStyle/>
          <a:p>
            <a:r>
              <a:rPr lang="fr-CA" sz="6800" dirty="0">
                <a:solidFill>
                  <a:schemeClr val="bg1"/>
                </a:solidFill>
                <a:latin typeface="Cooper Black" panose="0208090404030B020404" pitchFamily="18" charset="0"/>
              </a:rPr>
              <a:t>Un avenir actif: </a:t>
            </a:r>
            <a:r>
              <a:rPr lang="en-US" sz="6800" dirty="0">
                <a:solidFill>
                  <a:schemeClr val="bg1"/>
                </a:solidFill>
                <a:latin typeface="Cooper Black" panose="0208090404030B020404" pitchFamily="18" charset="0"/>
              </a:rPr>
              <a:t> </a:t>
            </a:r>
            <a:br>
              <a:rPr lang="en-US" sz="6800" dirty="0">
                <a:solidFill>
                  <a:schemeClr val="bg1"/>
                </a:solidFill>
                <a:latin typeface="Cooper Black" panose="0208090404030B020404" pitchFamily="18" charset="0"/>
              </a:rPr>
            </a:br>
            <a:r>
              <a:rPr lang="fr-CA" sz="6800" dirty="0">
                <a:latin typeface="Cooper Black" panose="0208090404030B020404" pitchFamily="18" charset="0"/>
              </a:rPr>
              <a:t>Mieux rebondir dans une nouvelle réalité</a:t>
            </a:r>
            <a:br>
              <a:rPr lang="fr-CA" sz="7200" b="1" dirty="0"/>
            </a:br>
            <a:endParaRPr lang="en-US" sz="6800" dirty="0">
              <a:latin typeface="Cooper Black" panose="0208090404030B020404" pitchFamily="18" charset="0"/>
            </a:endParaRPr>
          </a:p>
        </p:txBody>
      </p:sp>
    </p:spTree>
    <p:extLst>
      <p:ext uri="{BB962C8B-B14F-4D97-AF65-F5344CB8AC3E}">
        <p14:creationId xmlns:p14="http://schemas.microsoft.com/office/powerpoint/2010/main" val="129142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21553" y="569859"/>
            <a:ext cx="6851762" cy="1311128"/>
          </a:xfrm>
        </p:spPr>
        <p:txBody>
          <a:bodyPr/>
          <a:lstStyle/>
          <a:p>
            <a:r>
              <a:rPr lang="fr-CA" sz="4400" dirty="0">
                <a:latin typeface="Cooper Black" panose="0208090404030B020404" pitchFamily="18" charset="0"/>
              </a:rPr>
              <a:t>Comportements sédentaires </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0" y="2814120"/>
            <a:ext cx="7677234" cy="1229760"/>
          </a:xfrm>
        </p:spPr>
        <p:txBody>
          <a:bodyPr/>
          <a:lstStyle/>
          <a:p>
            <a:pPr marL="342900" indent="-342900">
              <a:lnSpc>
                <a:spcPct val="100000"/>
              </a:lnSpc>
              <a:buFont typeface="Arial" panose="020B0604020202020204" pitchFamily="34" charset="0"/>
              <a:buChar char="•"/>
            </a:pPr>
            <a:r>
              <a:rPr lang="en-US" b="1" dirty="0">
                <a:solidFill>
                  <a:schemeClr val="tx1"/>
                </a:solidFill>
              </a:rPr>
              <a:t>12% </a:t>
            </a:r>
            <a:r>
              <a:rPr lang="fr-CA" b="1" dirty="0">
                <a:solidFill>
                  <a:schemeClr val="tx1"/>
                </a:solidFill>
              </a:rPr>
              <a:t>des adultes âgés de 18 à 79 ans </a:t>
            </a:r>
            <a:r>
              <a:rPr lang="fr-CA" dirty="0">
                <a:solidFill>
                  <a:schemeClr val="tx1"/>
                </a:solidFill>
              </a:rPr>
              <a:t>respectent les Directives par rapport au </a:t>
            </a:r>
            <a:r>
              <a:rPr lang="fr-CA" b="1" dirty="0">
                <a:solidFill>
                  <a:schemeClr val="tx1"/>
                </a:solidFill>
              </a:rPr>
              <a:t>comportement sédentaire quotidien</a:t>
            </a:r>
            <a:r>
              <a:rPr lang="fr-CA" dirty="0">
                <a:solidFill>
                  <a:schemeClr val="tx1"/>
                </a:solidFill>
              </a:rPr>
              <a:t> (≤ 8 heures) .</a:t>
            </a:r>
            <a:endParaRPr lang="en-US"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211275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44212" y="-818313"/>
            <a:ext cx="12529052"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69870" y="850943"/>
            <a:ext cx="11677919" cy="5465763"/>
          </a:xfrm>
        </p:spPr>
        <p:txBody>
          <a:bodyPr>
            <a:normAutofit/>
          </a:bodyPr>
          <a:lstStyle/>
          <a:p>
            <a:pPr marL="0" indent="0">
              <a:buNone/>
            </a:pPr>
            <a:r>
              <a:rPr lang="en-CA" sz="2000" b="1" dirty="0"/>
              <a:t>Politique</a:t>
            </a:r>
            <a:endParaRPr lang="en-US" sz="2000" dirty="0"/>
          </a:p>
          <a:p>
            <a:r>
              <a:rPr lang="fr-CA" sz="2000" dirty="0"/>
              <a:t>Les décideurs devraient élaborer des </a:t>
            </a:r>
            <a:r>
              <a:rPr lang="fr-CA" sz="2000" b="1" dirty="0"/>
              <a:t>politiques </a:t>
            </a:r>
            <a:r>
              <a:rPr lang="fr-CA" sz="2000" dirty="0"/>
              <a:t>en matière de </a:t>
            </a:r>
            <a:r>
              <a:rPr lang="fr-CA" sz="2000" b="1" dirty="0"/>
              <a:t>comportement sédentaire </a:t>
            </a:r>
            <a:r>
              <a:rPr lang="fr-CA" sz="2000" dirty="0"/>
              <a:t>pour aider les adultes et les personnes âgées qui </a:t>
            </a:r>
            <a:r>
              <a:rPr lang="fr-CA" sz="2000" b="1" dirty="0"/>
              <a:t>travaillent à un bureau</a:t>
            </a:r>
            <a:r>
              <a:rPr lang="fr-CA" sz="2000" dirty="0"/>
              <a:t>.</a:t>
            </a:r>
            <a:br>
              <a:rPr lang="fr-CA" sz="2000" dirty="0"/>
            </a:br>
            <a:endParaRPr lang="en-US" sz="2000" dirty="0"/>
          </a:p>
          <a:p>
            <a:pPr marL="0" indent="0">
              <a:buNone/>
            </a:pPr>
            <a:r>
              <a:rPr lang="en-CA" sz="2000" b="1" dirty="0" err="1"/>
              <a:t>En</a:t>
            </a:r>
            <a:r>
              <a:rPr lang="en-CA" sz="2000" b="1" dirty="0"/>
              <a:t> pratique</a:t>
            </a:r>
            <a:endParaRPr lang="en-US" sz="2000" dirty="0"/>
          </a:p>
          <a:p>
            <a:r>
              <a:rPr lang="fr-CA" sz="2000" dirty="0"/>
              <a:t>Les professionnels de la santé devraient </a:t>
            </a:r>
            <a:r>
              <a:rPr lang="fr-CA" sz="2000" b="1" dirty="0"/>
              <a:t>promouvoir la réduction </a:t>
            </a:r>
            <a:r>
              <a:rPr lang="fr-CA" sz="2000" dirty="0"/>
              <a:t>du temps passé en </a:t>
            </a:r>
            <a:r>
              <a:rPr lang="fr-CA" sz="2000" b="1" dirty="0"/>
              <a:t>position assise </a:t>
            </a:r>
            <a:r>
              <a:rPr lang="fr-CA" sz="2000" dirty="0"/>
              <a:t>et encourager les personnes en mesure de le faire de réfléchir à la manière dont elles peuvent rester </a:t>
            </a:r>
            <a:r>
              <a:rPr lang="fr-CA" sz="2000" b="1" dirty="0"/>
              <a:t>assises moins longtemps</a:t>
            </a:r>
            <a:r>
              <a:rPr lang="fr-CA" sz="2000" dirty="0"/>
              <a:t>.</a:t>
            </a:r>
            <a:br>
              <a:rPr lang="fr-CA" sz="2000" dirty="0"/>
            </a:br>
            <a:endParaRPr lang="en-US" sz="2000" dirty="0"/>
          </a:p>
          <a:p>
            <a:pPr marL="0" lvl="0" indent="0">
              <a:buNone/>
            </a:pPr>
            <a:r>
              <a:rPr lang="en-CA" sz="2000" b="1" dirty="0"/>
              <a:t>Recherche</a:t>
            </a:r>
            <a:endParaRPr lang="en-US" sz="2000" b="1" dirty="0"/>
          </a:p>
          <a:p>
            <a:r>
              <a:rPr lang="fr-CA" sz="2000" dirty="0"/>
              <a:t>Des données probantes supplémentaires sont nécessaires sur les seuils malsains ou dangereux à l’égard de la position assise prolongée.</a:t>
            </a:r>
            <a:endParaRPr lang="en-US" sz="2000" dirty="0"/>
          </a:p>
          <a:p>
            <a:r>
              <a:rPr lang="fr-CA" sz="2000" dirty="0"/>
              <a:t>Les futures recherches devraient être axées sur le développement d’interventions visant à réduire les comportements sédentaires dans divers contextes chez les adultes et les personnes âgées (p. ex. à la maison, au travail, à l’école, en plein air).</a:t>
            </a:r>
            <a:endParaRPr lang="en-US" sz="2000" dirty="0"/>
          </a:p>
          <a:p>
            <a:pPr lvl="0"/>
            <a:endParaRPr lang="en-US" sz="2000" dirty="0"/>
          </a:p>
        </p:txBody>
      </p:sp>
    </p:spTree>
    <p:extLst>
      <p:ext uri="{BB962C8B-B14F-4D97-AF65-F5344CB8AC3E}">
        <p14:creationId xmlns:p14="http://schemas.microsoft.com/office/powerpoint/2010/main" val="84229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52E28C3-B6A4-9D4E-B5B2-F869DD32A1F5}"/>
              </a:ext>
            </a:extLst>
          </p:cNvPr>
          <p:cNvSpPr>
            <a:spLocks noGrp="1"/>
          </p:cNvSpPr>
          <p:nvPr>
            <p:ph type="body" sz="quarter" idx="16"/>
          </p:nvPr>
        </p:nvSpPr>
        <p:spPr>
          <a:xfrm>
            <a:off x="537901" y="217337"/>
            <a:ext cx="6584794" cy="2529923"/>
          </a:xfrm>
        </p:spPr>
        <p:txBody>
          <a:bodyPr/>
          <a:lstStyle/>
          <a:p>
            <a:r>
              <a:rPr lang="fr-CA" sz="4400" dirty="0">
                <a:latin typeface="Cooper Black" panose="0208090404030B020404" pitchFamily="18" charset="0"/>
              </a:rPr>
              <a:t>Comportement en matière de mouvement sur 24 heures</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0420" y="3429000"/>
            <a:ext cx="7677234" cy="1729512"/>
          </a:xfrm>
        </p:spPr>
        <p:txBody>
          <a:bodyPr/>
          <a:lstStyle/>
          <a:p>
            <a:pPr marL="342900" indent="-342900">
              <a:buFont typeface="Arial" panose="020B0604020202020204" pitchFamily="34" charset="0"/>
              <a:buChar char="•"/>
            </a:pPr>
            <a:r>
              <a:rPr lang="fr-CA" dirty="0">
                <a:solidFill>
                  <a:schemeClr val="tx1"/>
                </a:solidFill>
              </a:rPr>
              <a:t>Incomplet en raison de la disponibilité de données qui se servent des mêmes critères que les directives.</a:t>
            </a:r>
            <a:endParaRPr lang="en-US"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6036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52698" y="-818313"/>
            <a:ext cx="12420565"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52698" y="1039176"/>
            <a:ext cx="11575510" cy="5678619"/>
          </a:xfrm>
        </p:spPr>
        <p:txBody>
          <a:bodyPr>
            <a:normAutofit/>
          </a:bodyPr>
          <a:lstStyle/>
          <a:p>
            <a:pPr marL="0" indent="0">
              <a:buNone/>
            </a:pPr>
            <a:r>
              <a:rPr lang="en-CA" sz="2000" b="1" dirty="0"/>
              <a:t>Politique</a:t>
            </a:r>
            <a:endParaRPr lang="en-US" sz="2000" dirty="0"/>
          </a:p>
          <a:p>
            <a:r>
              <a:rPr lang="fr-CA" sz="1800" dirty="0"/>
              <a:t>Les </a:t>
            </a:r>
            <a:r>
              <a:rPr lang="fr-CA" sz="1800" b="1" dirty="0"/>
              <a:t>décideurs</a:t>
            </a:r>
            <a:r>
              <a:rPr lang="fr-CA" sz="1800" dirty="0"/>
              <a:t> devraient élaborer des campagnes de sensibilisation sur les </a:t>
            </a:r>
            <a:r>
              <a:rPr lang="fr-CA" sz="1800" b="1" dirty="0"/>
              <a:t>bienfaits</a:t>
            </a:r>
            <a:r>
              <a:rPr lang="fr-CA" sz="1800" dirty="0"/>
              <a:t> de respecter les Directives canadiennes en matière de </a:t>
            </a:r>
            <a:r>
              <a:rPr lang="fr-CA" sz="1800" b="1" dirty="0"/>
              <a:t>mouvement sur 24 heures</a:t>
            </a:r>
            <a:r>
              <a:rPr lang="fr-CA" sz="1800" dirty="0"/>
              <a:t>.</a:t>
            </a:r>
            <a:br>
              <a:rPr lang="fr-CA" sz="1800" dirty="0"/>
            </a:br>
            <a:endParaRPr lang="en-US" sz="1800" dirty="0"/>
          </a:p>
          <a:p>
            <a:pPr marL="0" indent="0">
              <a:buNone/>
            </a:pPr>
            <a:r>
              <a:rPr lang="en-CA" sz="2000" b="1" dirty="0" err="1"/>
              <a:t>En</a:t>
            </a:r>
            <a:r>
              <a:rPr lang="en-CA" sz="2000" b="1" dirty="0"/>
              <a:t> pratique</a:t>
            </a:r>
            <a:endParaRPr lang="en-US" sz="2000" b="1" dirty="0"/>
          </a:p>
          <a:p>
            <a:r>
              <a:rPr lang="fr-CA" sz="1800" dirty="0"/>
              <a:t>Les </a:t>
            </a:r>
            <a:r>
              <a:rPr lang="fr-CA" sz="1800" b="1" dirty="0"/>
              <a:t>professionnels de la santé </a:t>
            </a:r>
            <a:r>
              <a:rPr lang="fr-CA" sz="1800" dirty="0"/>
              <a:t>devraient </a:t>
            </a:r>
            <a:r>
              <a:rPr lang="fr-CA" sz="1800" b="1" dirty="0"/>
              <a:t>encourager</a:t>
            </a:r>
            <a:r>
              <a:rPr lang="fr-CA" sz="1800" dirty="0"/>
              <a:t> les gens à passer </a:t>
            </a:r>
            <a:r>
              <a:rPr lang="fr-CA" sz="1800" b="1" dirty="0"/>
              <a:t>moins de temps </a:t>
            </a:r>
            <a:r>
              <a:rPr lang="fr-CA" sz="1800" dirty="0"/>
              <a:t>en </a:t>
            </a:r>
            <a:r>
              <a:rPr lang="fr-CA" sz="1800" b="1" dirty="0"/>
              <a:t>position assise</a:t>
            </a:r>
            <a:r>
              <a:rPr lang="fr-CA" sz="1800" dirty="0"/>
              <a:t>, encourager les personnes physiquement aptes à interrompre les longues périodes de position assise le plus souvent possible et accorder la priorité aux bonnes habitudes de sommeil.</a:t>
            </a:r>
          </a:p>
          <a:p>
            <a:pPr marL="0" indent="0">
              <a:buNone/>
            </a:pPr>
            <a:endParaRPr lang="en-US" sz="1800" dirty="0"/>
          </a:p>
          <a:p>
            <a:pPr marL="0" lvl="0" indent="0">
              <a:buNone/>
            </a:pPr>
            <a:r>
              <a:rPr lang="en-CA" sz="2000" b="1" dirty="0"/>
              <a:t>Recherche</a:t>
            </a:r>
            <a:endParaRPr lang="en-US" sz="2000" b="1" dirty="0"/>
          </a:p>
          <a:p>
            <a:pPr lvl="0"/>
            <a:r>
              <a:rPr lang="fr-CA" sz="1800" dirty="0"/>
              <a:t>Il faut davantage de données probantes sur les bienfaits de respecter les Directives canadiennes en matière de mouvement sur 24 heures pour les personnes vivant avec une limitation, les femmes enceintes, les personnes qui travaillent de quart, etc.</a:t>
            </a:r>
          </a:p>
          <a:p>
            <a:pPr lvl="0"/>
            <a:r>
              <a:rPr lang="fr-CA" sz="1800" dirty="0"/>
              <a:t>Les futures recherches devraient être axées sur le développement d’interventions qui respectent les Directives canadiennes en matière de mouvement sur 24 heures chez les adultes et les aînés.</a:t>
            </a:r>
            <a:endParaRPr lang="en-US" sz="1800" dirty="0"/>
          </a:p>
          <a:p>
            <a:pPr lvl="0"/>
            <a:endParaRPr lang="en-US" sz="2000" dirty="0"/>
          </a:p>
        </p:txBody>
      </p:sp>
      <p:pic>
        <p:nvPicPr>
          <p:cNvPr id="7" name="Picture 6">
            <a:extLst>
              <a:ext uri="{FF2B5EF4-FFF2-40B4-BE49-F238E27FC236}">
                <a16:creationId xmlns:a16="http://schemas.microsoft.com/office/drawing/2014/main" id="{F013042E-643E-1A45-9AF6-E7A4E83FDB74}"/>
              </a:ext>
            </a:extLst>
          </p:cNvPr>
          <p:cNvPicPr>
            <a:picLocks noChangeAspect="1"/>
          </p:cNvPicPr>
          <p:nvPr/>
        </p:nvPicPr>
        <p:blipFill>
          <a:blip r:embed="rId2"/>
          <a:srcRect/>
          <a:stretch/>
        </p:blipFill>
        <p:spPr>
          <a:xfrm>
            <a:off x="10185857" y="6081710"/>
            <a:ext cx="1642351" cy="526673"/>
          </a:xfrm>
          <a:prstGeom prst="rect">
            <a:avLst/>
          </a:prstGeom>
        </p:spPr>
      </p:pic>
    </p:spTree>
    <p:extLst>
      <p:ext uri="{BB962C8B-B14F-4D97-AF65-F5344CB8AC3E}">
        <p14:creationId xmlns:p14="http://schemas.microsoft.com/office/powerpoint/2010/main" val="144974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ctrTitle"/>
          </p:nvPr>
        </p:nvSpPr>
        <p:spPr>
          <a:xfrm>
            <a:off x="1524000" y="2235200"/>
            <a:ext cx="9144000" cy="2387600"/>
          </a:xfrm>
        </p:spPr>
        <p:txBody>
          <a:bodyPr>
            <a:normAutofit/>
          </a:bodyPr>
          <a:lstStyle/>
          <a:p>
            <a:pPr algn="ctr"/>
            <a:r>
              <a:rPr lang="fr-CA" dirty="0">
                <a:solidFill>
                  <a:srgbClr val="50287D"/>
                </a:solidFill>
                <a:latin typeface="Cooper Black" panose="0208090404030B020404" pitchFamily="18" charset="77"/>
              </a:rPr>
              <a:t>Caractéristiques individuelles </a:t>
            </a:r>
            <a:endParaRPr lang="en-US" dirty="0">
              <a:solidFill>
                <a:srgbClr val="50287D"/>
              </a:solidFill>
              <a:latin typeface="Cooper Black" panose="0208090404030B020404" pitchFamily="18" charset="77"/>
            </a:endParaRPr>
          </a:p>
        </p:txBody>
      </p:sp>
    </p:spTree>
    <p:extLst>
      <p:ext uri="{BB962C8B-B14F-4D97-AF65-F5344CB8AC3E}">
        <p14:creationId xmlns:p14="http://schemas.microsoft.com/office/powerpoint/2010/main" val="2994759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294468" y="-216228"/>
            <a:ext cx="6346362" cy="1311128"/>
          </a:xfrm>
        </p:spPr>
        <p:txBody>
          <a:bodyPr/>
          <a:lstStyle/>
          <a:p>
            <a:r>
              <a:rPr lang="fr-CA" sz="4400" dirty="0">
                <a:latin typeface="Cooper Black" panose="0208090404030B020404" pitchFamily="18" charset="0"/>
              </a:rPr>
              <a:t>Compétence perçue</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64092" y="1561822"/>
            <a:ext cx="7352721" cy="3118803"/>
          </a:xfrm>
        </p:spPr>
        <p:txBody>
          <a:bodyPr/>
          <a:lstStyle/>
          <a:p>
            <a:pPr marL="342900" indent="-342900">
              <a:lnSpc>
                <a:spcPct val="100000"/>
              </a:lnSpc>
              <a:buFont typeface="Arial" panose="020B0604020202020204" pitchFamily="34" charset="0"/>
              <a:buChar char="•"/>
            </a:pPr>
            <a:r>
              <a:rPr lang="en-US" sz="2000" b="1" dirty="0">
                <a:solidFill>
                  <a:schemeClr val="tx1"/>
                </a:solidFill>
              </a:rPr>
              <a:t>66% </a:t>
            </a:r>
            <a:r>
              <a:rPr lang="fr-CA" sz="2000" b="1" dirty="0">
                <a:solidFill>
                  <a:schemeClr val="tx1"/>
                </a:solidFill>
              </a:rPr>
              <a:t>des adultes </a:t>
            </a:r>
            <a:r>
              <a:rPr lang="fr-CA" sz="2000" dirty="0">
                <a:solidFill>
                  <a:schemeClr val="tx1"/>
                </a:solidFill>
              </a:rPr>
              <a:t>vivant au Canada sont d’accord pour dire qu’ils ont la </a:t>
            </a:r>
            <a:r>
              <a:rPr lang="fr-CA" sz="2000" b="1" dirty="0">
                <a:solidFill>
                  <a:schemeClr val="tx1"/>
                </a:solidFill>
              </a:rPr>
              <a:t>capacité d’être actifs</a:t>
            </a:r>
            <a:r>
              <a:rPr lang="fr-CA" sz="2000" dirty="0">
                <a:solidFill>
                  <a:schemeClr val="tx1"/>
                </a:solidFill>
              </a:rPr>
              <a:t>.</a:t>
            </a:r>
            <a:r>
              <a:rPr lang="fr-CA" sz="2000" b="1" dirty="0">
                <a:solidFill>
                  <a:schemeClr val="tx1"/>
                </a:solidFill>
              </a:rPr>
              <a:t> </a:t>
            </a:r>
            <a:br>
              <a:rPr lang="fr-CA" sz="2000" b="1" dirty="0">
                <a:solidFill>
                  <a:schemeClr val="tx1"/>
                </a:solidFill>
              </a:rPr>
            </a:br>
            <a:endParaRPr lang="fr-CA" sz="2000" b="1"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69% </a:t>
            </a:r>
            <a:r>
              <a:rPr lang="fr-CA" sz="2000" b="1" dirty="0">
                <a:solidFill>
                  <a:schemeClr val="tx1"/>
                </a:solidFill>
              </a:rPr>
              <a:t>des adultes </a:t>
            </a:r>
            <a:r>
              <a:rPr lang="fr-CA" sz="2000" dirty="0">
                <a:solidFill>
                  <a:schemeClr val="tx1"/>
                </a:solidFill>
              </a:rPr>
              <a:t>vivant au Canada sont d’accord pour dire qu’ils </a:t>
            </a:r>
            <a:r>
              <a:rPr lang="fr-CA" sz="2000" b="1" dirty="0">
                <a:solidFill>
                  <a:schemeClr val="tx1"/>
                </a:solidFill>
              </a:rPr>
              <a:t>pourraient réussir à être actifs </a:t>
            </a:r>
            <a:r>
              <a:rPr lang="fr-CA" sz="2000" dirty="0">
                <a:solidFill>
                  <a:schemeClr val="tx1"/>
                </a:solidFill>
              </a:rPr>
              <a:t>ou à </a:t>
            </a:r>
            <a:r>
              <a:rPr lang="fr-CA" sz="2000" b="1" dirty="0">
                <a:solidFill>
                  <a:schemeClr val="tx1"/>
                </a:solidFill>
              </a:rPr>
              <a:t>participer à un sport</a:t>
            </a:r>
            <a:r>
              <a:rPr lang="fr-CA" sz="2000" dirty="0">
                <a:solidFill>
                  <a:schemeClr val="tx1"/>
                </a:solidFill>
              </a:rPr>
              <a:t>.</a:t>
            </a:r>
            <a:r>
              <a:rPr lang="fr-CA" sz="2000" b="1" dirty="0">
                <a:solidFill>
                  <a:schemeClr val="tx1"/>
                </a:solidFill>
              </a:rPr>
              <a:t> </a:t>
            </a:r>
            <a:br>
              <a:rPr lang="fr-CA" sz="2000" b="1" dirty="0">
                <a:solidFill>
                  <a:schemeClr val="tx1"/>
                </a:solidFill>
              </a:rPr>
            </a:br>
            <a:endParaRPr lang="fr-CA" sz="2000" b="1" dirty="0">
              <a:solidFill>
                <a:schemeClr val="tx1"/>
              </a:solidFill>
            </a:endParaRPr>
          </a:p>
          <a:p>
            <a:pPr marL="342900" indent="-342900">
              <a:lnSpc>
                <a:spcPct val="100000"/>
              </a:lnSpc>
              <a:buFont typeface="Arial" panose="020B0604020202020204" pitchFamily="34" charset="0"/>
              <a:buChar char="•"/>
            </a:pPr>
            <a:r>
              <a:rPr lang="fr-CA" sz="2000" dirty="0">
                <a:solidFill>
                  <a:schemeClr val="tx1"/>
                </a:solidFill>
              </a:rPr>
              <a:t>En comparaison avec les adultes âgés de plus de 44 ans, </a:t>
            </a:r>
            <a:r>
              <a:rPr lang="fr-CA" sz="2000" b="1" dirty="0">
                <a:solidFill>
                  <a:schemeClr val="tx1"/>
                </a:solidFill>
              </a:rPr>
              <a:t>un plus grand pourcentage d’adultes âgés de 25 à 44 ans sont d’accord</a:t>
            </a:r>
            <a:r>
              <a:rPr lang="fr-CA" sz="2000" dirty="0">
                <a:solidFill>
                  <a:schemeClr val="tx1"/>
                </a:solidFill>
              </a:rPr>
              <a:t>, dans une certaine mesure, pour dire </a:t>
            </a:r>
            <a:r>
              <a:rPr lang="fr-CA" sz="2000" b="1" dirty="0">
                <a:solidFill>
                  <a:schemeClr val="tx1"/>
                </a:solidFill>
              </a:rPr>
              <a:t>qu’ils ont la capacité d’être actifs</a:t>
            </a:r>
            <a:r>
              <a:rPr lang="fr-CA" sz="2000" dirty="0">
                <a:solidFill>
                  <a:schemeClr val="tx1"/>
                </a:solidFill>
              </a:rPr>
              <a:t>.</a:t>
            </a:r>
            <a:r>
              <a:rPr lang="fr-CA" sz="2000" b="1" dirty="0">
                <a:solidFill>
                  <a:schemeClr val="tx1"/>
                </a:solidFill>
              </a:rPr>
              <a:t>  </a:t>
            </a:r>
            <a:endParaRPr lang="en-US" sz="2000" b="1"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76570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3" y="1073289"/>
            <a:ext cx="11358562" cy="5008421"/>
          </a:xfrm>
        </p:spPr>
        <p:txBody>
          <a:bodyPr>
            <a:normAutofit/>
          </a:bodyPr>
          <a:lstStyle/>
          <a:p>
            <a:pPr marL="0" indent="0">
              <a:buNone/>
            </a:pPr>
            <a:r>
              <a:rPr lang="en-CA" sz="2000" b="1" dirty="0"/>
              <a:t>Politique</a:t>
            </a:r>
            <a:endParaRPr lang="en-US" sz="2000" dirty="0"/>
          </a:p>
          <a:p>
            <a:r>
              <a:rPr lang="fr-CA" sz="1800" dirty="0"/>
              <a:t>Les </a:t>
            </a:r>
            <a:r>
              <a:rPr lang="fr-CA" sz="1800" b="1" dirty="0"/>
              <a:t>décideurs</a:t>
            </a:r>
            <a:r>
              <a:rPr lang="fr-CA" sz="1800" dirty="0"/>
              <a:t> devraient élaborer des </a:t>
            </a:r>
            <a:r>
              <a:rPr lang="fr-CA" sz="1800" b="1" dirty="0"/>
              <a:t>campagnes éducatives </a:t>
            </a:r>
            <a:r>
              <a:rPr lang="fr-CA" sz="1800" dirty="0"/>
              <a:t>portant sur les </a:t>
            </a:r>
            <a:r>
              <a:rPr lang="fr-CA" sz="1800" b="1" dirty="0"/>
              <a:t>bienfaits de l’activité physique</a:t>
            </a:r>
            <a:r>
              <a:rPr lang="fr-CA" sz="1800" dirty="0"/>
              <a:t>, et mettre l’accent sur les </a:t>
            </a:r>
            <a:r>
              <a:rPr lang="fr-CA" sz="1800" b="1" dirty="0"/>
              <a:t>capacités physiques </a:t>
            </a:r>
            <a:r>
              <a:rPr lang="fr-CA" sz="1800" dirty="0"/>
              <a:t>et </a:t>
            </a:r>
            <a:r>
              <a:rPr lang="fr-CA" sz="1800" b="1" dirty="0"/>
              <a:t>psychologiques</a:t>
            </a:r>
            <a:r>
              <a:rPr lang="fr-CA" sz="1800" dirty="0"/>
              <a:t> nécessaires.</a:t>
            </a:r>
            <a:br>
              <a:rPr lang="fr-CA" sz="1800" dirty="0"/>
            </a:br>
            <a:endParaRPr lang="en-US" sz="1800" dirty="0"/>
          </a:p>
          <a:p>
            <a:pPr marL="0" indent="0">
              <a:buNone/>
            </a:pPr>
            <a:r>
              <a:rPr lang="en-CA" sz="2000" b="1" dirty="0" err="1"/>
              <a:t>En</a:t>
            </a:r>
            <a:r>
              <a:rPr lang="en-CA" sz="2000" b="1" dirty="0"/>
              <a:t> pratique</a:t>
            </a:r>
            <a:endParaRPr lang="en-US" sz="2000" dirty="0"/>
          </a:p>
          <a:p>
            <a:pPr lvl="0"/>
            <a:r>
              <a:rPr lang="fr-CA" sz="1800" dirty="0"/>
              <a:t>Les </a:t>
            </a:r>
            <a:r>
              <a:rPr lang="fr-CA" sz="1800" b="1" dirty="0"/>
              <a:t>professionnels de la santé </a:t>
            </a:r>
            <a:r>
              <a:rPr lang="fr-CA" sz="1800" dirty="0"/>
              <a:t>devraient fournir de </a:t>
            </a:r>
            <a:r>
              <a:rPr lang="fr-CA" sz="1800" b="1" dirty="0"/>
              <a:t>l’information pertinente </a:t>
            </a:r>
            <a:r>
              <a:rPr lang="fr-CA" sz="1800" dirty="0"/>
              <a:t>pour </a:t>
            </a:r>
            <a:r>
              <a:rPr lang="fr-CA" sz="1800" b="1" dirty="0"/>
              <a:t>améliorer</a:t>
            </a:r>
            <a:r>
              <a:rPr lang="fr-CA" sz="1800" dirty="0"/>
              <a:t> les </a:t>
            </a:r>
            <a:r>
              <a:rPr lang="fr-CA" sz="1800" b="1" dirty="0"/>
              <a:t>capacités psychologiques </a:t>
            </a:r>
            <a:r>
              <a:rPr lang="fr-CA" sz="1800" dirty="0"/>
              <a:t>et </a:t>
            </a:r>
            <a:r>
              <a:rPr lang="fr-CA" sz="1800" b="1" dirty="0"/>
              <a:t>physiques </a:t>
            </a:r>
            <a:r>
              <a:rPr lang="fr-CA" sz="1800" dirty="0"/>
              <a:t>de leur clientèle afin d’augmenter leur niveau d’activité physique et réduire leur comportement sédentaire.</a:t>
            </a:r>
            <a:br>
              <a:rPr lang="fr-CA" sz="1800" dirty="0"/>
            </a:br>
            <a:endParaRPr lang="en-US" sz="1800" dirty="0"/>
          </a:p>
          <a:p>
            <a:pPr marL="0" lvl="0" indent="0">
              <a:buNone/>
            </a:pPr>
            <a:r>
              <a:rPr lang="en-CA" sz="2000" b="1" dirty="0"/>
              <a:t>Recherche</a:t>
            </a:r>
            <a:endParaRPr lang="en-US" sz="2000" dirty="0"/>
          </a:p>
          <a:p>
            <a:pPr>
              <a:lnSpc>
                <a:spcPct val="100000"/>
              </a:lnSpc>
            </a:pPr>
            <a:r>
              <a:rPr lang="fr-CA" sz="1800" dirty="0"/>
              <a:t>Plus de données probantes par rapport aux effets de posséder la compétence d’augmenter le niveau d’activité physique et de réduire le comportement sédentaire.</a:t>
            </a:r>
          </a:p>
          <a:p>
            <a:pPr>
              <a:lnSpc>
                <a:spcPct val="100000"/>
              </a:lnSpc>
            </a:pPr>
            <a:r>
              <a:rPr lang="fr-CA" sz="1800" dirty="0"/>
              <a:t>Les futures recherches devraient être axées sur le </a:t>
            </a:r>
            <a:r>
              <a:rPr lang="fr-CA" sz="1800" b="1" dirty="0"/>
              <a:t>développement d’interventions </a:t>
            </a:r>
            <a:r>
              <a:rPr lang="fr-CA" sz="1800" dirty="0"/>
              <a:t>visant à favoriser le </a:t>
            </a:r>
            <a:r>
              <a:rPr lang="fr-CA" sz="1800" b="1" dirty="0"/>
              <a:t>développement de la compétence chez les adultes et les aînés </a:t>
            </a:r>
            <a:r>
              <a:rPr lang="fr-CA" sz="1800" dirty="0"/>
              <a:t>à l’aide d’un cadre théorique détaillé et prédéfini, comme le modèle COM-B. </a:t>
            </a:r>
            <a:endParaRPr lang="en-US" sz="1800" dirty="0"/>
          </a:p>
          <a:p>
            <a:pPr lvl="0"/>
            <a:endParaRPr lang="en-US" sz="2000" dirty="0"/>
          </a:p>
        </p:txBody>
      </p:sp>
    </p:spTree>
    <p:extLst>
      <p:ext uri="{BB962C8B-B14F-4D97-AF65-F5344CB8AC3E}">
        <p14:creationId xmlns:p14="http://schemas.microsoft.com/office/powerpoint/2010/main" val="1533907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173602" y="364222"/>
            <a:ext cx="7036240" cy="701731"/>
          </a:xfrm>
        </p:spPr>
        <p:txBody>
          <a:bodyPr/>
          <a:lstStyle/>
          <a:p>
            <a:r>
              <a:rPr lang="fr-CA" sz="4400" dirty="0">
                <a:latin typeface="Cooper Black" panose="0208090404030B020404" pitchFamily="18" charset="0"/>
              </a:rPr>
              <a:t>Occasions perçues</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173602" y="1343814"/>
            <a:ext cx="7299157" cy="4170372"/>
          </a:xfrm>
        </p:spPr>
        <p:txBody>
          <a:bodyPr/>
          <a:lstStyle/>
          <a:p>
            <a:pPr marL="342900" indent="-342900">
              <a:lnSpc>
                <a:spcPct val="100000"/>
              </a:lnSpc>
              <a:buFont typeface="Arial" panose="020B0604020202020204" pitchFamily="34" charset="0"/>
              <a:buChar char="•"/>
            </a:pPr>
            <a:r>
              <a:rPr lang="en-US" sz="2000" b="1" dirty="0">
                <a:solidFill>
                  <a:schemeClr val="tx1"/>
                </a:solidFill>
              </a:rPr>
              <a:t>58% </a:t>
            </a:r>
            <a:r>
              <a:rPr lang="fr-CA" sz="2000" b="1" dirty="0">
                <a:solidFill>
                  <a:schemeClr val="tx1"/>
                </a:solidFill>
              </a:rPr>
              <a:t>des adultes </a:t>
            </a:r>
            <a:r>
              <a:rPr lang="fr-CA" sz="2000" dirty="0">
                <a:solidFill>
                  <a:schemeClr val="tx1"/>
                </a:solidFill>
              </a:rPr>
              <a:t>vivant au Canada sont </a:t>
            </a:r>
            <a:r>
              <a:rPr lang="fr-CA" sz="2000" b="1" dirty="0">
                <a:solidFill>
                  <a:schemeClr val="tx1"/>
                </a:solidFill>
              </a:rPr>
              <a:t>d’accord</a:t>
            </a:r>
            <a:r>
              <a:rPr lang="fr-CA" sz="2000" dirty="0">
                <a:solidFill>
                  <a:schemeClr val="tx1"/>
                </a:solidFill>
              </a:rPr>
              <a:t> pour dire </a:t>
            </a:r>
            <a:r>
              <a:rPr lang="fr-CA" sz="2000" b="1" dirty="0">
                <a:solidFill>
                  <a:schemeClr val="tx1"/>
                </a:solidFill>
              </a:rPr>
              <a:t>qu’ils ont l’occasion d’être actifs</a:t>
            </a:r>
            <a:r>
              <a:rPr lang="fr-CA" sz="2000" dirty="0">
                <a:solidFill>
                  <a:schemeClr val="tx1"/>
                </a:solidFill>
              </a:rPr>
              <a:t>.</a:t>
            </a:r>
          </a:p>
          <a:p>
            <a:pPr>
              <a:lnSpc>
                <a:spcPct val="100000"/>
              </a:lnSpc>
            </a:pPr>
            <a:endParaRPr lang="en-US" sz="2000"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74% </a:t>
            </a:r>
            <a:r>
              <a:rPr lang="fr-CA" sz="2000" b="1" dirty="0">
                <a:solidFill>
                  <a:schemeClr val="tx1"/>
                </a:solidFill>
              </a:rPr>
              <a:t>des adultes </a:t>
            </a:r>
            <a:r>
              <a:rPr lang="fr-CA" sz="2000" dirty="0">
                <a:solidFill>
                  <a:schemeClr val="tx1"/>
                </a:solidFill>
              </a:rPr>
              <a:t>vivant au Canada sont </a:t>
            </a:r>
            <a:r>
              <a:rPr lang="fr-CA" sz="2000" b="1" dirty="0">
                <a:solidFill>
                  <a:schemeClr val="tx1"/>
                </a:solidFill>
              </a:rPr>
              <a:t>d’accord</a:t>
            </a:r>
            <a:r>
              <a:rPr lang="fr-CA" sz="2000" dirty="0">
                <a:solidFill>
                  <a:schemeClr val="tx1"/>
                </a:solidFill>
              </a:rPr>
              <a:t> pour dire qu’ils </a:t>
            </a:r>
            <a:r>
              <a:rPr lang="fr-CA" sz="2000" b="1" dirty="0">
                <a:solidFill>
                  <a:schemeClr val="tx1"/>
                </a:solidFill>
              </a:rPr>
              <a:t>vivent dans une région </a:t>
            </a:r>
            <a:r>
              <a:rPr lang="fr-CA" sz="2000" dirty="0">
                <a:solidFill>
                  <a:schemeClr val="tx1"/>
                </a:solidFill>
              </a:rPr>
              <a:t>où les </a:t>
            </a:r>
            <a:r>
              <a:rPr lang="fr-CA" sz="2000" b="1" dirty="0">
                <a:solidFill>
                  <a:schemeClr val="tx1"/>
                </a:solidFill>
              </a:rPr>
              <a:t>occasions</a:t>
            </a:r>
            <a:r>
              <a:rPr lang="fr-CA" sz="2000" dirty="0">
                <a:solidFill>
                  <a:schemeClr val="tx1"/>
                </a:solidFill>
              </a:rPr>
              <a:t> de faire de </a:t>
            </a:r>
            <a:r>
              <a:rPr lang="fr-CA" sz="2000" b="1" dirty="0">
                <a:solidFill>
                  <a:schemeClr val="tx1"/>
                </a:solidFill>
              </a:rPr>
              <a:t>l’activité physique </a:t>
            </a:r>
            <a:r>
              <a:rPr lang="fr-CA" sz="2000" dirty="0">
                <a:solidFill>
                  <a:schemeClr val="tx1"/>
                </a:solidFill>
              </a:rPr>
              <a:t>ou du </a:t>
            </a:r>
            <a:r>
              <a:rPr lang="fr-CA" sz="2000" b="1" dirty="0">
                <a:solidFill>
                  <a:schemeClr val="tx1"/>
                </a:solidFill>
              </a:rPr>
              <a:t>sport</a:t>
            </a:r>
            <a:r>
              <a:rPr lang="fr-CA" sz="2000" dirty="0">
                <a:solidFill>
                  <a:schemeClr val="tx1"/>
                </a:solidFill>
              </a:rPr>
              <a:t> sont </a:t>
            </a:r>
            <a:r>
              <a:rPr lang="fr-CA" sz="2000" b="1" dirty="0">
                <a:solidFill>
                  <a:schemeClr val="tx1"/>
                </a:solidFill>
              </a:rPr>
              <a:t>nombreuses</a:t>
            </a:r>
            <a:r>
              <a:rPr lang="fr-CA" sz="2000" dirty="0">
                <a:solidFill>
                  <a:schemeClr val="tx1"/>
                </a:solidFill>
              </a:rPr>
              <a:t>.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74% </a:t>
            </a:r>
            <a:r>
              <a:rPr lang="fr-CA" sz="2000" b="1" dirty="0">
                <a:solidFill>
                  <a:schemeClr val="tx1"/>
                </a:solidFill>
              </a:rPr>
              <a:t>des adultes </a:t>
            </a:r>
            <a:r>
              <a:rPr lang="fr-CA" sz="2000" dirty="0">
                <a:solidFill>
                  <a:schemeClr val="tx1"/>
                </a:solidFill>
              </a:rPr>
              <a:t>vivant au Canada sont </a:t>
            </a:r>
            <a:r>
              <a:rPr lang="fr-CA" sz="2000" b="1" dirty="0">
                <a:solidFill>
                  <a:schemeClr val="tx1"/>
                </a:solidFill>
              </a:rPr>
              <a:t>d’accord</a:t>
            </a:r>
            <a:r>
              <a:rPr lang="fr-CA" sz="2000" dirty="0">
                <a:solidFill>
                  <a:schemeClr val="tx1"/>
                </a:solidFill>
              </a:rPr>
              <a:t> pour dire que </a:t>
            </a:r>
            <a:r>
              <a:rPr lang="fr-CA" sz="2000" b="1" dirty="0">
                <a:solidFill>
                  <a:schemeClr val="tx1"/>
                </a:solidFill>
              </a:rPr>
              <a:t>leurs proches </a:t>
            </a:r>
            <a:r>
              <a:rPr lang="fr-CA" sz="2000" dirty="0">
                <a:solidFill>
                  <a:schemeClr val="tx1"/>
                </a:solidFill>
              </a:rPr>
              <a:t>éprouvent un </a:t>
            </a:r>
            <a:r>
              <a:rPr lang="fr-CA" sz="2000" b="1" dirty="0">
                <a:solidFill>
                  <a:schemeClr val="tx1"/>
                </a:solidFill>
              </a:rPr>
              <a:t>sentiment positif </a:t>
            </a:r>
            <a:r>
              <a:rPr lang="fr-CA" sz="2000" dirty="0">
                <a:solidFill>
                  <a:schemeClr val="tx1"/>
                </a:solidFill>
              </a:rPr>
              <a:t>à l’égard de </a:t>
            </a:r>
            <a:r>
              <a:rPr lang="fr-CA" sz="2000" b="1" dirty="0">
                <a:solidFill>
                  <a:schemeClr val="tx1"/>
                </a:solidFill>
              </a:rPr>
              <a:t>l’activité physique </a:t>
            </a:r>
            <a:r>
              <a:rPr lang="fr-CA" sz="2000" dirty="0">
                <a:solidFill>
                  <a:schemeClr val="tx1"/>
                </a:solidFill>
              </a:rPr>
              <a:t>ou de la participation </a:t>
            </a:r>
            <a:r>
              <a:rPr lang="fr-CA" sz="2000" b="1" dirty="0">
                <a:solidFill>
                  <a:schemeClr val="tx1"/>
                </a:solidFill>
              </a:rPr>
              <a:t>sportive</a:t>
            </a:r>
            <a:r>
              <a:rPr lang="fr-CA" sz="2000" dirty="0">
                <a:solidFill>
                  <a:schemeClr val="tx1"/>
                </a:solidFill>
              </a:rPr>
              <a:t>. </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114503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3" y="929899"/>
            <a:ext cx="11567318" cy="4871008"/>
          </a:xfrm>
        </p:spPr>
        <p:txBody>
          <a:bodyPr>
            <a:normAutofit/>
          </a:bodyPr>
          <a:lstStyle/>
          <a:p>
            <a:pPr marL="0" indent="0">
              <a:buNone/>
            </a:pPr>
            <a:r>
              <a:rPr lang="en-CA" sz="2000" b="1" dirty="0"/>
              <a:t>Politique</a:t>
            </a:r>
            <a:endParaRPr lang="en-US" sz="2000" dirty="0"/>
          </a:p>
          <a:p>
            <a:r>
              <a:rPr lang="fr-CA" sz="2000" dirty="0"/>
              <a:t>Les </a:t>
            </a:r>
            <a:r>
              <a:rPr lang="fr-CA" sz="2000" b="1" dirty="0"/>
              <a:t>décideurs</a:t>
            </a:r>
            <a:r>
              <a:rPr lang="fr-CA" sz="2000" dirty="0"/>
              <a:t> devraient développer des </a:t>
            </a:r>
            <a:r>
              <a:rPr lang="fr-CA" sz="2000" b="1" dirty="0"/>
              <a:t>campagnes éducatives </a:t>
            </a:r>
            <a:r>
              <a:rPr lang="fr-CA" sz="2000" dirty="0"/>
              <a:t>sur </a:t>
            </a:r>
            <a:r>
              <a:rPr lang="fr-CA" sz="2000" b="1" dirty="0"/>
              <a:t>les occasions de faire de l’activité physique</a:t>
            </a:r>
            <a:r>
              <a:rPr lang="fr-CA" sz="2000" dirty="0"/>
              <a:t>.</a:t>
            </a:r>
            <a:br>
              <a:rPr lang="fr-CA" sz="2000" dirty="0"/>
            </a:br>
            <a:endParaRPr lang="en-US" sz="2000" dirty="0"/>
          </a:p>
          <a:p>
            <a:pPr marL="0" indent="0">
              <a:buNone/>
            </a:pPr>
            <a:r>
              <a:rPr lang="en-CA" sz="2000" b="1" dirty="0" err="1"/>
              <a:t>En</a:t>
            </a:r>
            <a:r>
              <a:rPr lang="en-CA" sz="2000" b="1" dirty="0"/>
              <a:t> pratique</a:t>
            </a:r>
            <a:endParaRPr lang="en-US" sz="2000" dirty="0"/>
          </a:p>
          <a:p>
            <a:pPr>
              <a:lnSpc>
                <a:spcPct val="100000"/>
              </a:lnSpc>
            </a:pPr>
            <a:r>
              <a:rPr lang="fr-CA" sz="2000" dirty="0"/>
              <a:t>Les</a:t>
            </a:r>
            <a:r>
              <a:rPr lang="fr-CA" sz="2000" dirty="0">
                <a:effectLst/>
                <a:latin typeface="Calibri" panose="020F0502020204030204" pitchFamily="34" charset="0"/>
                <a:ea typeface="Calibri" panose="020F0502020204030204" pitchFamily="34" charset="0"/>
                <a:cs typeface="Times New Roman" panose="02020603050405020304" pitchFamily="18" charset="0"/>
              </a:rPr>
              <a:t> </a:t>
            </a:r>
            <a:r>
              <a:rPr lang="fr-CA" sz="2000" b="1" dirty="0"/>
              <a:t>communautés</a:t>
            </a:r>
            <a:r>
              <a:rPr lang="fr-CA" sz="2000" dirty="0"/>
              <a:t> et les </a:t>
            </a:r>
            <a:r>
              <a:rPr lang="fr-CA" sz="2000" b="1" dirty="0"/>
              <a:t>organismes</a:t>
            </a:r>
            <a:r>
              <a:rPr lang="fr-CA" sz="2000" dirty="0"/>
              <a:t> devraient offrir aux adultes la possibilité de participer à des </a:t>
            </a:r>
            <a:r>
              <a:rPr lang="fr-CA" sz="2000" b="1" dirty="0"/>
              <a:t>activités physiques dirigées par un instructeur</a:t>
            </a:r>
            <a:r>
              <a:rPr lang="fr-CA" sz="2000" dirty="0"/>
              <a:t>.</a:t>
            </a:r>
            <a:br>
              <a:rPr lang="fr-CA" sz="2000" dirty="0"/>
            </a:br>
            <a:endParaRPr lang="en-US" sz="2000" dirty="0"/>
          </a:p>
          <a:p>
            <a:pPr marL="0" lvl="0" indent="0">
              <a:buNone/>
            </a:pPr>
            <a:r>
              <a:rPr lang="en-CA" sz="2000" b="1" dirty="0"/>
              <a:t>Recherche</a:t>
            </a:r>
            <a:endParaRPr lang="en-US" sz="2000" dirty="0"/>
          </a:p>
          <a:p>
            <a:r>
              <a:rPr lang="fr-CA" sz="2000" dirty="0"/>
              <a:t>Il faut davantage de données probantes sur </a:t>
            </a:r>
            <a:r>
              <a:rPr lang="fr-CA" sz="2000" b="1" dirty="0"/>
              <a:t>les occasions sociales de soutenir l’activité physique</a:t>
            </a:r>
            <a:r>
              <a:rPr lang="fr-CA" sz="2000" dirty="0"/>
              <a:t>.</a:t>
            </a:r>
            <a:endParaRPr lang="en-US" sz="2000" dirty="0"/>
          </a:p>
          <a:p>
            <a:r>
              <a:rPr lang="fr-CA" sz="2000" dirty="0"/>
              <a:t>Les futures recherches devraient être axées sur le </a:t>
            </a:r>
            <a:r>
              <a:rPr lang="fr-CA" sz="2000" b="1" dirty="0"/>
              <a:t>développement d’interventions </a:t>
            </a:r>
            <a:r>
              <a:rPr lang="fr-CA" sz="2000" dirty="0"/>
              <a:t>qui améliorent l’occasion pour les </a:t>
            </a:r>
            <a:r>
              <a:rPr lang="fr-CA" sz="2000" b="1" dirty="0"/>
              <a:t>adultes</a:t>
            </a:r>
            <a:r>
              <a:rPr lang="fr-CA" sz="2000" dirty="0"/>
              <a:t> et les </a:t>
            </a:r>
            <a:r>
              <a:rPr lang="fr-CA" sz="2000" b="1" dirty="0"/>
              <a:t>aînés</a:t>
            </a:r>
            <a:r>
              <a:rPr lang="fr-CA" sz="2000" dirty="0"/>
              <a:t> de faire de l’activité physique dans </a:t>
            </a:r>
            <a:r>
              <a:rPr lang="fr-CA" sz="2000" b="1" dirty="0"/>
              <a:t>divers milieux </a:t>
            </a:r>
            <a:r>
              <a:rPr lang="fr-CA" sz="2000" dirty="0"/>
              <a:t>(p. ex., à la maison, au travail, à l’école, en plein air).</a:t>
            </a:r>
            <a:endParaRPr lang="en-US" sz="2000" dirty="0"/>
          </a:p>
        </p:txBody>
      </p:sp>
    </p:spTree>
    <p:extLst>
      <p:ext uri="{BB962C8B-B14F-4D97-AF65-F5344CB8AC3E}">
        <p14:creationId xmlns:p14="http://schemas.microsoft.com/office/powerpoint/2010/main" val="2802033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8C141-AF6A-4FFD-9E75-72698B83066B}"/>
              </a:ext>
            </a:extLst>
          </p:cNvPr>
          <p:cNvSpPr>
            <a:spLocks noGrp="1"/>
          </p:cNvSpPr>
          <p:nvPr>
            <p:ph type="body" sz="quarter" idx="16"/>
          </p:nvPr>
        </p:nvSpPr>
        <p:spPr>
          <a:xfrm>
            <a:off x="-709" y="398102"/>
            <a:ext cx="7249674" cy="701731"/>
          </a:xfrm>
        </p:spPr>
        <p:txBody>
          <a:bodyPr/>
          <a:lstStyle/>
          <a:p>
            <a:r>
              <a:rPr lang="fr-CA" sz="4400" dirty="0">
                <a:latin typeface="Cooper Black" panose="0208090404030B020404" pitchFamily="18" charset="0"/>
              </a:rPr>
              <a:t>Motivation</a:t>
            </a:r>
            <a:endParaRPr lang="en-US" sz="44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267139" y="1264837"/>
            <a:ext cx="7249674" cy="4328325"/>
          </a:xfrm>
        </p:spPr>
        <p:txBody>
          <a:bodyPr/>
          <a:lstStyle/>
          <a:p>
            <a:pPr marL="342900" indent="-342900">
              <a:lnSpc>
                <a:spcPct val="100000"/>
              </a:lnSpc>
              <a:buFont typeface="Arial" panose="020B0604020202020204" pitchFamily="34" charset="0"/>
              <a:buChar char="•"/>
            </a:pPr>
            <a:r>
              <a:rPr lang="en-US" sz="2000" b="1" dirty="0">
                <a:solidFill>
                  <a:schemeClr val="tx1"/>
                </a:solidFill>
              </a:rPr>
              <a:t>79% </a:t>
            </a:r>
            <a:r>
              <a:rPr lang="fr-CA" sz="2000" b="1" dirty="0">
                <a:solidFill>
                  <a:schemeClr val="tx1"/>
                </a:solidFill>
              </a:rPr>
              <a:t>des gens sont d’accord </a:t>
            </a:r>
            <a:r>
              <a:rPr lang="fr-CA" sz="2000" dirty="0">
                <a:solidFill>
                  <a:schemeClr val="tx1"/>
                </a:solidFill>
              </a:rPr>
              <a:t>pour dire qu’ils ont </a:t>
            </a:r>
            <a:r>
              <a:rPr lang="fr-CA" sz="2000" b="1" dirty="0">
                <a:solidFill>
                  <a:schemeClr val="tx1"/>
                </a:solidFill>
              </a:rPr>
              <a:t>l’intention </a:t>
            </a:r>
            <a:r>
              <a:rPr lang="fr-CA" sz="2000" dirty="0">
                <a:solidFill>
                  <a:schemeClr val="tx1"/>
                </a:solidFill>
              </a:rPr>
              <a:t>de faire de l’activité physique/sportive au cours des </a:t>
            </a:r>
            <a:r>
              <a:rPr lang="fr-CA" sz="2000" b="1" dirty="0">
                <a:solidFill>
                  <a:schemeClr val="tx1"/>
                </a:solidFill>
              </a:rPr>
              <a:t>12 prochains mois</a:t>
            </a:r>
            <a:r>
              <a:rPr lang="fr-CA" sz="2000" dirty="0">
                <a:solidFill>
                  <a:schemeClr val="tx1"/>
                </a:solidFill>
              </a:rPr>
              <a:t>.</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en-US" sz="2000" dirty="0">
                <a:solidFill>
                  <a:schemeClr val="tx1"/>
                </a:solidFill>
              </a:rPr>
              <a:t>83% </a:t>
            </a:r>
            <a:r>
              <a:rPr lang="fr-CA" sz="2000" dirty="0">
                <a:solidFill>
                  <a:schemeClr val="tx1"/>
                </a:solidFill>
              </a:rPr>
              <a:t>des adultes sont d’accord, dans une certaine mesure, pour dire qu’ils éprouvent un sentiment positif à l’égard de la participation à un sport ou à l’activité physique.</a:t>
            </a:r>
            <a:br>
              <a:rPr lang="fr-CA" sz="2000" dirty="0">
                <a:solidFill>
                  <a:schemeClr val="tx1"/>
                </a:solidFill>
              </a:rPr>
            </a:br>
            <a:r>
              <a:rPr lang="fr-CA" sz="2000" dirty="0">
                <a:solidFill>
                  <a:schemeClr val="tx1"/>
                </a:solidFill>
              </a:rPr>
              <a:t> </a:t>
            </a:r>
            <a:endParaRPr lang="en-US" sz="2000" dirty="0">
              <a:solidFill>
                <a:schemeClr val="tx1"/>
              </a:solidFill>
            </a:endParaRPr>
          </a:p>
          <a:p>
            <a:pPr marL="342900" indent="-342900">
              <a:lnSpc>
                <a:spcPct val="100000"/>
              </a:lnSpc>
              <a:buFont typeface="Arial" panose="020B0604020202020204" pitchFamily="34" charset="0"/>
              <a:buChar char="•"/>
            </a:pPr>
            <a:r>
              <a:rPr lang="fr-CA" sz="2000" dirty="0">
                <a:solidFill>
                  <a:schemeClr val="tx1"/>
                </a:solidFill>
              </a:rPr>
              <a:t>Les hommes sont les plus nombreux à indiquer qu’ils sont d’accord pour dire qu’ils éprouvent un sentiment positif à l’égard de la participation à un sport ou à l’activité physique.</a:t>
            </a:r>
            <a:endParaRPr lang="en-US" sz="2000" dirty="0">
              <a:solidFill>
                <a:schemeClr val="tx1"/>
              </a:solidFill>
            </a:endParaRPr>
          </a:p>
          <a:p>
            <a:pPr marL="342900" indent="-342900">
              <a:buFont typeface="Arial" panose="020B0604020202020204" pitchFamily="34" charset="0"/>
              <a:buChar char="•"/>
            </a:pP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10172" r="10172"/>
          <a:stretch/>
        </p:blipFill>
        <p:spPr>
          <a:xfrm>
            <a:off x="7516813" y="0"/>
            <a:ext cx="4675187" cy="5869174"/>
          </a:xfrm>
        </p:spPr>
      </p:pic>
    </p:spTree>
    <p:extLst>
      <p:ext uri="{BB962C8B-B14F-4D97-AF65-F5344CB8AC3E}">
        <p14:creationId xmlns:p14="http://schemas.microsoft.com/office/powerpoint/2010/main" val="278567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63538" y="-1588"/>
            <a:ext cx="11828462" cy="1339851"/>
          </a:xfrm>
        </p:spPr>
        <p:txBody>
          <a:bodyPr>
            <a:normAutofit/>
          </a:bodyPr>
          <a:lstStyle/>
          <a:p>
            <a:r>
              <a:rPr lang="fr-CA" sz="5400" dirty="0">
                <a:solidFill>
                  <a:srgbClr val="50287D"/>
                </a:solidFill>
              </a:rPr>
              <a:t>Une nouvelle réalité</a:t>
            </a:r>
            <a:endParaRPr lang="en-US" sz="5400" dirty="0">
              <a:solidFill>
                <a:srgbClr val="50287D"/>
              </a:solidFill>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63538" y="1287463"/>
            <a:ext cx="11828462" cy="4687887"/>
          </a:xfrm>
        </p:spPr>
        <p:txBody>
          <a:bodyPr>
            <a:normAutofit/>
          </a:bodyPr>
          <a:lstStyle/>
          <a:p>
            <a:r>
              <a:rPr lang="fr-CA" sz="2000" dirty="0">
                <a:effectLst/>
                <a:latin typeface="Open Sans" panose="020B0306030504020204" pitchFamily="34" charset="0"/>
                <a:ea typeface="Open Sans" panose="020B0306030504020204" pitchFamily="34" charset="0"/>
                <a:cs typeface="Open Sans" panose="020B0306030504020204" pitchFamily="34" charset="0"/>
              </a:rPr>
              <a:t>Au Canada, pratiquement tout le monde a connu une année</a:t>
            </a:r>
            <a:r>
              <a:rPr lang="fr-CA" sz="2000" b="1" dirty="0">
                <a:effectLst/>
                <a:latin typeface="Open Sans" panose="020B0306030504020204" pitchFamily="34" charset="0"/>
                <a:ea typeface="Open Sans" panose="020B0306030504020204" pitchFamily="34" charset="0"/>
                <a:cs typeface="Open Sans" panose="020B0306030504020204" pitchFamily="34" charset="0"/>
              </a:rPr>
              <a:t> 2020 extrêmement difficile.</a:t>
            </a:r>
            <a:r>
              <a:rPr lang="fr-CA" sz="2000" dirty="0">
                <a:effectLst/>
                <a:latin typeface="Open Sans" panose="020B0306030504020204" pitchFamily="34" charset="0"/>
                <a:ea typeface="Open Sans" panose="020B0306030504020204" pitchFamily="34" charset="0"/>
                <a:cs typeface="Open Sans" panose="020B0306030504020204" pitchFamily="34" charset="0"/>
              </a:rPr>
              <a:t> La pandémie de la </a:t>
            </a:r>
            <a:r>
              <a:rPr lang="fr-CA" sz="2000" b="1" dirty="0">
                <a:effectLst/>
                <a:latin typeface="Open Sans" panose="020B0306030504020204" pitchFamily="34" charset="0"/>
                <a:ea typeface="Open Sans" panose="020B0306030504020204" pitchFamily="34" charset="0"/>
                <a:cs typeface="Open Sans" panose="020B0306030504020204" pitchFamily="34" charset="0"/>
              </a:rPr>
              <a:t>COVID-19</a:t>
            </a:r>
            <a:r>
              <a:rPr lang="fr-CA" sz="2000" dirty="0">
                <a:effectLst/>
                <a:latin typeface="Open Sans" panose="020B0306030504020204" pitchFamily="34" charset="0"/>
                <a:ea typeface="Open Sans" panose="020B0306030504020204" pitchFamily="34" charset="0"/>
                <a:cs typeface="Open Sans" panose="020B0306030504020204" pitchFamily="34" charset="0"/>
              </a:rPr>
              <a:t> a généré un </a:t>
            </a:r>
            <a:r>
              <a:rPr lang="fr-CA" sz="2000" b="1" dirty="0">
                <a:effectLst/>
                <a:latin typeface="Open Sans" panose="020B0306030504020204" pitchFamily="34" charset="0"/>
                <a:ea typeface="Open Sans" panose="020B0306030504020204" pitchFamily="34" charset="0"/>
                <a:cs typeface="Open Sans" panose="020B0306030504020204" pitchFamily="34" charset="0"/>
              </a:rPr>
              <a:t>sentiment d’incertitude </a:t>
            </a:r>
            <a:r>
              <a:rPr lang="fr-CA" sz="2000" dirty="0">
                <a:effectLst/>
                <a:latin typeface="Open Sans" panose="020B0306030504020204" pitchFamily="34" charset="0"/>
                <a:ea typeface="Open Sans" panose="020B0306030504020204" pitchFamily="34" charset="0"/>
                <a:cs typeface="Open Sans" panose="020B0306030504020204" pitchFamily="34" charset="0"/>
              </a:rPr>
              <a:t>par rapport à notre </a:t>
            </a:r>
            <a:r>
              <a:rPr lang="fr-CA" sz="2000" b="1" dirty="0">
                <a:effectLst/>
                <a:latin typeface="Open Sans" panose="020B0306030504020204" pitchFamily="34" charset="0"/>
                <a:ea typeface="Open Sans" panose="020B0306030504020204" pitchFamily="34" charset="0"/>
                <a:cs typeface="Open Sans" panose="020B0306030504020204" pitchFamily="34" charset="0"/>
              </a:rPr>
              <a:t>santé physique</a:t>
            </a:r>
            <a:r>
              <a:rPr lang="fr-CA" sz="2000" dirty="0">
                <a:effectLst/>
                <a:latin typeface="Open Sans" panose="020B0306030504020204" pitchFamily="34" charset="0"/>
                <a:ea typeface="Open Sans" panose="020B0306030504020204" pitchFamily="34" charset="0"/>
                <a:cs typeface="Open Sans" panose="020B0306030504020204" pitchFamily="34" charset="0"/>
              </a:rPr>
              <a:t>, à notre </a:t>
            </a:r>
            <a:r>
              <a:rPr lang="fr-CA" sz="2000" b="1" dirty="0">
                <a:effectLst/>
                <a:latin typeface="Open Sans" panose="020B0306030504020204" pitchFamily="34" charset="0"/>
                <a:ea typeface="Open Sans" panose="020B0306030504020204" pitchFamily="34" charset="0"/>
                <a:cs typeface="Open Sans" panose="020B0306030504020204" pitchFamily="34" charset="0"/>
              </a:rPr>
              <a:t>bien-être mental </a:t>
            </a:r>
            <a:r>
              <a:rPr lang="fr-CA" sz="2000" dirty="0">
                <a:effectLst/>
                <a:latin typeface="Open Sans" panose="020B0306030504020204" pitchFamily="34" charset="0"/>
                <a:ea typeface="Open Sans" panose="020B0306030504020204" pitchFamily="34" charset="0"/>
                <a:cs typeface="Open Sans" panose="020B0306030504020204" pitchFamily="34" charset="0"/>
              </a:rPr>
              <a:t>et à notre </a:t>
            </a:r>
            <a:r>
              <a:rPr lang="fr-CA" sz="2000" b="1" dirty="0">
                <a:effectLst/>
                <a:latin typeface="Open Sans" panose="020B0306030504020204" pitchFamily="34" charset="0"/>
                <a:ea typeface="Open Sans" panose="020B0306030504020204" pitchFamily="34" charset="0"/>
                <a:cs typeface="Open Sans" panose="020B0306030504020204" pitchFamily="34" charset="0"/>
              </a:rPr>
              <a:t>sécurité financière</a:t>
            </a:r>
            <a:r>
              <a:rPr lang="fr-CA" sz="2000" dirty="0">
                <a:effectLst/>
                <a:latin typeface="Open Sans" panose="020B0306030504020204" pitchFamily="34" charset="0"/>
                <a:ea typeface="Open Sans" panose="020B0306030504020204" pitchFamily="34" charset="0"/>
                <a:cs typeface="Open Sans" panose="020B0306030504020204" pitchFamily="34" charset="0"/>
              </a:rPr>
              <a:t>, en plus de fragiliser nos liens sociaux.  </a:t>
            </a:r>
            <a:endParaRPr lang="en-US" sz="2000" dirty="0">
              <a:latin typeface="Open Sans" panose="020B0306030504020204" pitchFamily="34" charset="0"/>
              <a:ea typeface="Open Sans" panose="020B0306030504020204" pitchFamily="34" charset="0"/>
              <a:cs typeface="Open Sans" panose="020B0306030504020204" pitchFamily="34" charset="0"/>
            </a:endParaRPr>
          </a:p>
          <a:p>
            <a:r>
              <a:rPr lang="fr-CA" sz="2000" dirty="0">
                <a:effectLst/>
                <a:latin typeface="Open Sans" panose="020B0306030504020204" pitchFamily="34" charset="0"/>
                <a:ea typeface="Open Sans" panose="020B0306030504020204" pitchFamily="34" charset="0"/>
                <a:cs typeface="Open Sans" panose="020B0306030504020204" pitchFamily="34" charset="0"/>
              </a:rPr>
              <a:t>Le </a:t>
            </a:r>
            <a:r>
              <a:rPr lang="fr-CA" sz="2000" b="1" dirty="0">
                <a:effectLst/>
                <a:latin typeface="Open Sans" panose="020B0306030504020204" pitchFamily="34" charset="0"/>
                <a:ea typeface="Open Sans" panose="020B0306030504020204" pitchFamily="34" charset="0"/>
                <a:cs typeface="Open Sans" panose="020B0306030504020204" pitchFamily="34" charset="0"/>
              </a:rPr>
              <a:t>mode de vie </a:t>
            </a:r>
            <a:r>
              <a:rPr lang="fr-CA" sz="2000" dirty="0">
                <a:effectLst/>
                <a:latin typeface="Open Sans" panose="020B0306030504020204" pitchFamily="34" charset="0"/>
                <a:ea typeface="Open Sans" panose="020B0306030504020204" pitchFamily="34" charset="0"/>
                <a:cs typeface="Open Sans" panose="020B0306030504020204" pitchFamily="34" charset="0"/>
              </a:rPr>
              <a:t>de ceux qui ont pu passer au </a:t>
            </a:r>
            <a:r>
              <a:rPr lang="fr-CA" sz="2000" b="1" dirty="0">
                <a:effectLst/>
                <a:latin typeface="Open Sans" panose="020B0306030504020204" pitchFamily="34" charset="0"/>
                <a:ea typeface="Open Sans" panose="020B0306030504020204" pitchFamily="34" charset="0"/>
                <a:cs typeface="Open Sans" panose="020B0306030504020204" pitchFamily="34" charset="0"/>
              </a:rPr>
              <a:t>télétravail</a:t>
            </a:r>
            <a:r>
              <a:rPr lang="fr-CA" sz="2000" dirty="0">
                <a:effectLst/>
                <a:latin typeface="Open Sans" panose="020B0306030504020204" pitchFamily="34" charset="0"/>
                <a:ea typeface="Open Sans" panose="020B0306030504020204" pitchFamily="34" charset="0"/>
                <a:cs typeface="Open Sans" panose="020B0306030504020204" pitchFamily="34" charset="0"/>
              </a:rPr>
              <a:t> a également subi une transformation radicale. Le transport actif, les journées de travail animées composées de pauses actives, de réunions actives ou de simples marches pour aller chercher un café ont été remplacés par des journées de </a:t>
            </a:r>
            <a:r>
              <a:rPr lang="fr-CA" sz="2000" b="1" dirty="0">
                <a:effectLst/>
                <a:latin typeface="Open Sans" panose="020B0306030504020204" pitchFamily="34" charset="0"/>
                <a:ea typeface="Open Sans" panose="020B0306030504020204" pitchFamily="34" charset="0"/>
                <a:cs typeface="Open Sans" panose="020B0306030504020204" pitchFamily="34" charset="0"/>
              </a:rPr>
              <a:t>travail à la maison</a:t>
            </a:r>
            <a:r>
              <a:rPr lang="fr-CA" sz="2000" dirty="0">
                <a:effectLst/>
                <a:latin typeface="Open Sans" panose="020B0306030504020204" pitchFamily="34" charset="0"/>
                <a:ea typeface="Open Sans" panose="020B0306030504020204" pitchFamily="34" charset="0"/>
                <a:cs typeface="Open Sans" panose="020B0306030504020204" pitchFamily="34" charset="0"/>
              </a:rPr>
              <a:t>.  </a:t>
            </a:r>
          </a:p>
          <a:p>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Les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centres d’entraînement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et les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studios de yoga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ont fermé, et les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ligues sportives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ont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cessé leurs activités</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 On a dit aux gens d’un bout à l’autre du pays de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rester chez eux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pour protéger leur santé et éviter le virus. </a:t>
            </a:r>
          </a:p>
          <a:p>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Le temps est maintenant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venu de prendre des mesures collectives et efficaces qui susciteront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l’enthousiasme pour le mouvement</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 et de mettre en place les ressources nécessaires pour nous aider à adopter et à maintenir </a:t>
            </a:r>
            <a:r>
              <a:rPr lang="fr-CA" sz="20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un mode de vie actif </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qui persistera malgré les aléas de la vie.</a:t>
            </a:r>
            <a:endParaRPr lang="en-US" sz="2000" dirty="0">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838186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91087" y="1137090"/>
            <a:ext cx="11720006" cy="4583820"/>
          </a:xfrm>
        </p:spPr>
        <p:txBody>
          <a:bodyPr>
            <a:normAutofit lnSpcReduction="10000"/>
          </a:bodyPr>
          <a:lstStyle/>
          <a:p>
            <a:pPr marL="0" indent="0">
              <a:buNone/>
            </a:pPr>
            <a:r>
              <a:rPr lang="en-CA" sz="2000" b="1" dirty="0"/>
              <a:t>Politique</a:t>
            </a:r>
            <a:endParaRPr lang="en-US" sz="2000" dirty="0"/>
          </a:p>
          <a:p>
            <a:r>
              <a:rPr lang="fr-CA" sz="1800" dirty="0"/>
              <a:t>Les </a:t>
            </a:r>
            <a:r>
              <a:rPr lang="fr-CA" sz="1800" b="1" dirty="0"/>
              <a:t>décideurs</a:t>
            </a:r>
            <a:r>
              <a:rPr lang="fr-CA" sz="1800" dirty="0"/>
              <a:t> devraient élaborer des </a:t>
            </a:r>
            <a:r>
              <a:rPr lang="fr-CA" sz="1800" b="1" dirty="0"/>
              <a:t>politiques</a:t>
            </a:r>
            <a:r>
              <a:rPr lang="fr-CA" sz="1800" dirty="0"/>
              <a:t> et des </a:t>
            </a:r>
            <a:r>
              <a:rPr lang="fr-CA" sz="1800" b="1" dirty="0"/>
              <a:t>stratégies</a:t>
            </a:r>
            <a:r>
              <a:rPr lang="fr-CA" sz="1800" dirty="0"/>
              <a:t> qui renforcent la motivation d’augmenter </a:t>
            </a:r>
            <a:r>
              <a:rPr lang="fr-CA" sz="1800" b="1" dirty="0"/>
              <a:t>l’activité physique </a:t>
            </a:r>
            <a:r>
              <a:rPr lang="fr-CA" sz="1800" dirty="0"/>
              <a:t>et de </a:t>
            </a:r>
            <a:r>
              <a:rPr lang="fr-CA" sz="1800" b="1" dirty="0"/>
              <a:t>réduire le comportement sédentaire </a:t>
            </a:r>
            <a:r>
              <a:rPr lang="fr-CA" sz="1800" dirty="0"/>
              <a:t>en facilitant la pratique de l’activité physique pour les adultes et les aînés vivant au Canada.</a:t>
            </a:r>
            <a:br>
              <a:rPr lang="fr-CA" sz="1800" dirty="0"/>
            </a:br>
            <a:endParaRPr lang="en-US" sz="1800" dirty="0"/>
          </a:p>
          <a:p>
            <a:pPr marL="0" indent="0">
              <a:buNone/>
            </a:pPr>
            <a:r>
              <a:rPr lang="en-CA" sz="2000" b="1" dirty="0" err="1"/>
              <a:t>En</a:t>
            </a:r>
            <a:r>
              <a:rPr lang="en-CA" sz="2000" b="1" dirty="0"/>
              <a:t> pratique</a:t>
            </a:r>
            <a:endParaRPr lang="en-US" sz="2000" dirty="0"/>
          </a:p>
          <a:p>
            <a:r>
              <a:rPr lang="fr-CA" sz="1800" dirty="0"/>
              <a:t>Les </a:t>
            </a:r>
            <a:r>
              <a:rPr lang="fr-CA" sz="1800" b="1" dirty="0"/>
              <a:t>professionnels de la santé </a:t>
            </a:r>
            <a:r>
              <a:rPr lang="fr-CA" sz="1800" dirty="0"/>
              <a:t>devraient encourager les adultes à renforcer leur motivation et leur santé mentale en leur suggérant de </a:t>
            </a:r>
            <a:r>
              <a:rPr lang="fr-CA" sz="1800" b="1" dirty="0"/>
              <a:t>participer à des activités physiques avec des amis ou des membres de leur famille</a:t>
            </a:r>
            <a:r>
              <a:rPr lang="fr-CA" sz="1800" dirty="0"/>
              <a:t>.</a:t>
            </a:r>
            <a:br>
              <a:rPr lang="fr-CA" sz="1800" dirty="0"/>
            </a:br>
            <a:endParaRPr lang="en-US" sz="1800" dirty="0"/>
          </a:p>
          <a:p>
            <a:pPr marL="0" lvl="0" indent="0">
              <a:buNone/>
            </a:pPr>
            <a:r>
              <a:rPr lang="en-CA" sz="2000" b="1" dirty="0"/>
              <a:t>Recherche</a:t>
            </a:r>
            <a:endParaRPr lang="en-US" sz="2000" dirty="0"/>
          </a:p>
          <a:p>
            <a:pPr>
              <a:lnSpc>
                <a:spcPct val="100000"/>
              </a:lnSpc>
            </a:pPr>
            <a:r>
              <a:rPr lang="fr-CA" sz="1800" dirty="0"/>
              <a:t>Il faut davantage de données probantes pour explorer la multitude de </a:t>
            </a:r>
            <a:r>
              <a:rPr lang="fr-CA" sz="1800" b="1" dirty="0"/>
              <a:t>facteurs qui motivent les adultes à être physiquement actifs</a:t>
            </a:r>
            <a:r>
              <a:rPr lang="fr-CA" sz="1800" dirty="0"/>
              <a:t> et à réduire leur comportement </a:t>
            </a:r>
            <a:r>
              <a:rPr lang="fr-CA" sz="1800" b="1" dirty="0"/>
              <a:t>sédentaire</a:t>
            </a:r>
            <a:r>
              <a:rPr lang="fr-CA" sz="1800" dirty="0"/>
              <a:t> et qui les aident à traduire leurs intentions positives en actions.</a:t>
            </a:r>
            <a:endParaRPr lang="en-US" sz="1800" dirty="0"/>
          </a:p>
          <a:p>
            <a:pPr>
              <a:lnSpc>
                <a:spcPct val="100000"/>
              </a:lnSpc>
            </a:pPr>
            <a:r>
              <a:rPr lang="fr-CA" sz="1800" dirty="0"/>
              <a:t>La mise en œuvre et l’évaluation d’essais portant sur les composantes du modèle COM-B sont recommandées.</a:t>
            </a:r>
            <a:endParaRPr lang="en-US" sz="1800" dirty="0"/>
          </a:p>
        </p:txBody>
      </p:sp>
    </p:spTree>
    <p:extLst>
      <p:ext uri="{BB962C8B-B14F-4D97-AF65-F5344CB8AC3E}">
        <p14:creationId xmlns:p14="http://schemas.microsoft.com/office/powerpoint/2010/main" val="340550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ctrTitle"/>
          </p:nvPr>
        </p:nvSpPr>
        <p:spPr>
          <a:xfrm>
            <a:off x="1524000" y="2372716"/>
            <a:ext cx="9144000" cy="2112568"/>
          </a:xfrm>
        </p:spPr>
        <p:txBody>
          <a:bodyPr>
            <a:normAutofit/>
          </a:bodyPr>
          <a:lstStyle/>
          <a:p>
            <a:pPr algn="ctr"/>
            <a:r>
              <a:rPr lang="fr-CA" sz="6000" dirty="0">
                <a:solidFill>
                  <a:srgbClr val="50287D"/>
                </a:solidFill>
                <a:latin typeface="Cooper Black" panose="0208090404030B020404" pitchFamily="18" charset="77"/>
              </a:rPr>
              <a:t>Espaces, endroits et normes culturelles </a:t>
            </a:r>
            <a:endParaRPr lang="en-US" sz="6000" dirty="0">
              <a:solidFill>
                <a:srgbClr val="50287D"/>
              </a:solidFill>
              <a:latin typeface="Cooper Black" panose="0208090404030B020404" pitchFamily="18" charset="77"/>
            </a:endParaRPr>
          </a:p>
        </p:txBody>
      </p:sp>
    </p:spTree>
    <p:extLst>
      <p:ext uri="{BB962C8B-B14F-4D97-AF65-F5344CB8AC3E}">
        <p14:creationId xmlns:p14="http://schemas.microsoft.com/office/powerpoint/2010/main" val="4176037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1"/>
          </p:nvPr>
        </p:nvSpPr>
        <p:spPr>
          <a:xfrm>
            <a:off x="57148" y="1362075"/>
            <a:ext cx="7543070" cy="3160284"/>
          </a:xfrm>
        </p:spPr>
        <p:txBody>
          <a:bodyPr/>
          <a:lstStyle/>
          <a:p>
            <a:pPr marL="342900" indent="-342900">
              <a:lnSpc>
                <a:spcPct val="100000"/>
              </a:lnSpc>
              <a:spcBef>
                <a:spcPts val="0"/>
              </a:spcBef>
              <a:buFont typeface="Arial" panose="020B0604020202020204" pitchFamily="34" charset="0"/>
              <a:buChar char="•"/>
            </a:pPr>
            <a:r>
              <a:rPr lang="en-US" sz="1800" b="1" dirty="0">
                <a:solidFill>
                  <a:schemeClr val="tx1"/>
                </a:solidFill>
              </a:rPr>
              <a:t>74% </a:t>
            </a:r>
            <a:r>
              <a:rPr lang="fr-CA" sz="1800" b="1" dirty="0">
                <a:solidFill>
                  <a:schemeClr val="tx1"/>
                </a:solidFill>
              </a:rPr>
              <a:t>des municipalités comptant plus de 1 000 résidents </a:t>
            </a:r>
            <a:r>
              <a:rPr lang="fr-CA" sz="1800" dirty="0">
                <a:solidFill>
                  <a:schemeClr val="tx1"/>
                </a:solidFill>
              </a:rPr>
              <a:t>disposent d’ installations pour soutenir </a:t>
            </a:r>
            <a:r>
              <a:rPr lang="fr-CA" sz="1800" b="1" dirty="0">
                <a:solidFill>
                  <a:schemeClr val="tx1"/>
                </a:solidFill>
              </a:rPr>
              <a:t>le transport actif </a:t>
            </a:r>
            <a:r>
              <a:rPr lang="fr-CA" sz="1800" dirty="0">
                <a:solidFill>
                  <a:schemeClr val="tx1"/>
                </a:solidFill>
              </a:rPr>
              <a:t>au sein de leur communauté.</a:t>
            </a:r>
            <a:endParaRPr lang="en-US" sz="1800" dirty="0">
              <a:solidFill>
                <a:schemeClr val="tx1"/>
              </a:solidFill>
            </a:endParaRPr>
          </a:p>
          <a:p>
            <a:pPr marL="342900" indent="-342900">
              <a:lnSpc>
                <a:spcPct val="100000"/>
              </a:lnSpc>
              <a:spcBef>
                <a:spcPts val="0"/>
              </a:spcBef>
              <a:buFont typeface="Arial" panose="020B0604020202020204" pitchFamily="34" charset="0"/>
              <a:buChar char="•"/>
            </a:pPr>
            <a:r>
              <a:rPr lang="en-US" sz="1800" b="1" dirty="0">
                <a:solidFill>
                  <a:schemeClr val="tx1"/>
                </a:solidFill>
              </a:rPr>
              <a:t>65-70% </a:t>
            </a:r>
            <a:r>
              <a:rPr lang="fr-CA" sz="1800" b="1" dirty="0">
                <a:solidFill>
                  <a:schemeClr val="tx1"/>
                </a:solidFill>
              </a:rPr>
              <a:t>des milieux de travail disposent d’installations </a:t>
            </a:r>
            <a:r>
              <a:rPr lang="fr-CA" sz="1800" dirty="0">
                <a:solidFill>
                  <a:schemeClr val="tx1"/>
                </a:solidFill>
              </a:rPr>
              <a:t>sur place ou à proximité pour soutenir le transport actif dans leur communauté. </a:t>
            </a:r>
            <a:endParaRPr lang="en-US" sz="1800" dirty="0">
              <a:solidFill>
                <a:schemeClr val="tx1"/>
              </a:solidFill>
            </a:endParaRPr>
          </a:p>
          <a:p>
            <a:pPr marL="342900" indent="-342900">
              <a:lnSpc>
                <a:spcPct val="100000"/>
              </a:lnSpc>
              <a:spcBef>
                <a:spcPts val="0"/>
              </a:spcBef>
              <a:buFont typeface="Arial" panose="020B0604020202020204" pitchFamily="34" charset="0"/>
              <a:buChar char="•"/>
            </a:pPr>
            <a:r>
              <a:rPr lang="en-US" sz="1800" b="1" dirty="0">
                <a:solidFill>
                  <a:schemeClr val="tx1"/>
                </a:solidFill>
              </a:rPr>
              <a:t>73% </a:t>
            </a:r>
            <a:r>
              <a:rPr lang="fr-CA" sz="1800" b="1" dirty="0">
                <a:solidFill>
                  <a:schemeClr val="tx1"/>
                </a:solidFill>
              </a:rPr>
              <a:t>des municipalités comptant plus de 1 000 résidents </a:t>
            </a:r>
            <a:r>
              <a:rPr lang="fr-CA" sz="1800" dirty="0">
                <a:solidFill>
                  <a:schemeClr val="tx1"/>
                </a:solidFill>
              </a:rPr>
              <a:t>affirment que la réparation des installations, le mauvais éclairage et la criminalité ne sont pas des obstacles importants à l’activité physique dans leur communauté. </a:t>
            </a:r>
            <a:endParaRPr lang="en-US" sz="1800" dirty="0">
              <a:solidFill>
                <a:schemeClr val="tx1"/>
              </a:solidFill>
            </a:endParaRPr>
          </a:p>
        </p:txBody>
      </p:sp>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4294967295"/>
          </p:nvPr>
        </p:nvSpPr>
        <p:spPr>
          <a:xfrm>
            <a:off x="408213" y="212725"/>
            <a:ext cx="7389813" cy="1149350"/>
          </a:xfrm>
        </p:spPr>
        <p:txBody>
          <a:bodyPr>
            <a:normAutofit lnSpcReduction="10000"/>
          </a:bodyPr>
          <a:lstStyle/>
          <a:p>
            <a:r>
              <a:rPr lang="fr-CA" sz="4400" dirty="0">
                <a:latin typeface="Cooper Black" panose="0208090404030B020404" pitchFamily="18" charset="0"/>
              </a:rPr>
              <a:t>Installations et </a:t>
            </a:r>
            <a:r>
              <a:rPr lang="fr-CA" sz="4000" dirty="0">
                <a:latin typeface="Cooper Black" panose="0208090404030B020404" pitchFamily="18" charset="0"/>
              </a:rPr>
              <a:t>infrastructure</a:t>
            </a:r>
            <a:endParaRPr lang="en-US" sz="4000" dirty="0"/>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4294967295"/>
          </p:nvPr>
        </p:nvPicPr>
        <p:blipFill>
          <a:blip r:embed="rId2"/>
          <a:srcRect l="10127" r="10127"/>
          <a:stretch/>
        </p:blipFill>
        <p:spPr>
          <a:xfrm>
            <a:off x="7516813" y="0"/>
            <a:ext cx="4675187" cy="5862638"/>
          </a:xfrm>
        </p:spPr>
      </p:pic>
    </p:spTree>
    <p:extLst>
      <p:ext uri="{BB962C8B-B14F-4D97-AF65-F5344CB8AC3E}">
        <p14:creationId xmlns:p14="http://schemas.microsoft.com/office/powerpoint/2010/main" val="1264238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2" y="867636"/>
            <a:ext cx="11894733" cy="4974042"/>
          </a:xfrm>
        </p:spPr>
        <p:txBody>
          <a:bodyPr>
            <a:normAutofit/>
          </a:bodyPr>
          <a:lstStyle/>
          <a:p>
            <a:pPr marL="0" indent="0">
              <a:buNone/>
            </a:pPr>
            <a:r>
              <a:rPr lang="en-CA" sz="2000" b="1" dirty="0"/>
              <a:t>Politique</a:t>
            </a:r>
            <a:endParaRPr lang="en-US" sz="2000" dirty="0"/>
          </a:p>
          <a:p>
            <a:r>
              <a:rPr lang="fr-CA" sz="2000" dirty="0"/>
              <a:t>Les </a:t>
            </a:r>
            <a:r>
              <a:rPr lang="fr-CA" sz="2000" b="1" dirty="0"/>
              <a:t>décideurs</a:t>
            </a:r>
            <a:r>
              <a:rPr lang="fr-CA" sz="2000" dirty="0"/>
              <a:t> devraient accorder la </a:t>
            </a:r>
            <a:r>
              <a:rPr lang="fr-CA" sz="2000" b="1" dirty="0"/>
              <a:t>priorité</a:t>
            </a:r>
            <a:r>
              <a:rPr lang="fr-CA" sz="2000" dirty="0"/>
              <a:t> à l’aménagement de </a:t>
            </a:r>
            <a:r>
              <a:rPr lang="fr-CA" sz="2000" b="1" dirty="0"/>
              <a:t>quartiers sécuritaires</a:t>
            </a:r>
            <a:r>
              <a:rPr lang="fr-CA" sz="2000" dirty="0"/>
              <a:t>, propices à la marche et esthétiquement agréables dans les processus de planification et de réaménagement.</a:t>
            </a:r>
            <a:br>
              <a:rPr lang="fr-CA" sz="2000" dirty="0"/>
            </a:br>
            <a:endParaRPr lang="en-US" sz="2000" dirty="0"/>
          </a:p>
          <a:p>
            <a:pPr marL="0" indent="0">
              <a:buNone/>
            </a:pPr>
            <a:r>
              <a:rPr lang="en-CA" sz="2000" b="1" dirty="0" err="1"/>
              <a:t>En</a:t>
            </a:r>
            <a:r>
              <a:rPr lang="en-CA" sz="2000" b="1" dirty="0"/>
              <a:t> pratique</a:t>
            </a:r>
            <a:endParaRPr lang="en-US" sz="2000" dirty="0"/>
          </a:p>
          <a:p>
            <a:r>
              <a:rPr lang="fr-CA" sz="2000" dirty="0"/>
              <a:t>Les </a:t>
            </a:r>
            <a:r>
              <a:rPr lang="fr-CA" sz="2000" b="1" dirty="0"/>
              <a:t>communautés</a:t>
            </a:r>
            <a:r>
              <a:rPr lang="fr-CA" sz="2000" dirty="0"/>
              <a:t> devraient veiller à ce que tous les membres de la société aient </a:t>
            </a:r>
            <a:r>
              <a:rPr lang="fr-CA" sz="2000" b="1" dirty="0"/>
              <a:t>accès</a:t>
            </a:r>
            <a:r>
              <a:rPr lang="fr-CA" sz="2000" dirty="0"/>
              <a:t> à des </a:t>
            </a:r>
            <a:r>
              <a:rPr lang="fr-CA" sz="2000" b="1" dirty="0"/>
              <a:t>installations</a:t>
            </a:r>
            <a:r>
              <a:rPr lang="fr-CA" sz="2000" dirty="0"/>
              <a:t> et à des </a:t>
            </a:r>
            <a:r>
              <a:rPr lang="fr-CA" sz="2000" b="1" dirty="0"/>
              <a:t>programmes</a:t>
            </a:r>
            <a:r>
              <a:rPr lang="fr-CA" sz="2000" dirty="0"/>
              <a:t>, et ce, tout au long de leur vie.</a:t>
            </a:r>
            <a:br>
              <a:rPr lang="fr-CA" sz="2000" dirty="0"/>
            </a:br>
            <a:endParaRPr lang="en-US" sz="2000" dirty="0"/>
          </a:p>
          <a:p>
            <a:pPr marL="0" lvl="0" indent="0">
              <a:buNone/>
            </a:pPr>
            <a:r>
              <a:rPr lang="en-CA" sz="2000" b="1" dirty="0"/>
              <a:t>Recherche</a:t>
            </a:r>
            <a:endParaRPr lang="en-US" sz="2000" dirty="0"/>
          </a:p>
          <a:p>
            <a:pPr lvl="0"/>
            <a:r>
              <a:rPr lang="fr-CA" sz="2000" dirty="0"/>
              <a:t>Plus de recherches sur la façon de promouvoir </a:t>
            </a:r>
            <a:r>
              <a:rPr lang="fr-CA" sz="2000" b="1" dirty="0"/>
              <a:t>une plus grande participation aux programmes </a:t>
            </a:r>
            <a:r>
              <a:rPr lang="fr-CA" sz="2000" dirty="0"/>
              <a:t>et de profiter des installations communautaires tout au long de la vie sont requises.</a:t>
            </a:r>
            <a:endParaRPr lang="en-US" sz="2000" dirty="0"/>
          </a:p>
          <a:p>
            <a:pPr lvl="0"/>
            <a:r>
              <a:rPr lang="fr-CA" sz="2000" dirty="0"/>
              <a:t>Plus de recherches sont nécessaires pour comprendre </a:t>
            </a:r>
            <a:r>
              <a:rPr lang="fr-CA" sz="2000" b="1" dirty="0"/>
              <a:t>quels types d’installations </a:t>
            </a:r>
            <a:r>
              <a:rPr lang="fr-CA" sz="2000" dirty="0"/>
              <a:t>mobiliseront le plus de gens.</a:t>
            </a:r>
            <a:endParaRPr lang="en-US" sz="2000" dirty="0"/>
          </a:p>
          <a:p>
            <a:pPr lvl="0"/>
            <a:endParaRPr lang="en-US" sz="2000" dirty="0"/>
          </a:p>
        </p:txBody>
      </p:sp>
    </p:spTree>
    <p:extLst>
      <p:ext uri="{BB962C8B-B14F-4D97-AF65-F5344CB8AC3E}">
        <p14:creationId xmlns:p14="http://schemas.microsoft.com/office/powerpoint/2010/main" val="3671517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4294967295"/>
          </p:nvPr>
        </p:nvSpPr>
        <p:spPr>
          <a:xfrm>
            <a:off x="334733" y="382588"/>
            <a:ext cx="7388225" cy="701675"/>
          </a:xfrm>
        </p:spPr>
        <p:txBody>
          <a:bodyPr/>
          <a:lstStyle/>
          <a:p>
            <a:pPr marL="0" indent="0">
              <a:buNone/>
            </a:pPr>
            <a:r>
              <a:rPr lang="fr-CA" sz="4400" dirty="0">
                <a:solidFill>
                  <a:srgbClr val="50287D"/>
                </a:solidFill>
                <a:latin typeface="Cooper Black" panose="0208090404030B020404" pitchFamily="18" charset="0"/>
              </a:rPr>
              <a:t>Offre de services </a:t>
            </a:r>
            <a:endParaRPr lang="en-US" sz="4400" dirty="0">
              <a:solidFill>
                <a:srgbClr val="50287D"/>
              </a:solidFill>
            </a:endParaRP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4294967295"/>
          </p:nvPr>
        </p:nvSpPr>
        <p:spPr>
          <a:xfrm>
            <a:off x="0" y="1142931"/>
            <a:ext cx="6954838" cy="2066925"/>
          </a:xfrm>
        </p:spPr>
        <p:txBody>
          <a:bodyPr>
            <a:normAutofit fontScale="85000" lnSpcReduction="20000"/>
          </a:bodyPr>
          <a:lstStyle/>
          <a:p>
            <a:pPr marL="342900" indent="-342900">
              <a:lnSpc>
                <a:spcPct val="100000"/>
              </a:lnSpc>
              <a:buFont typeface="Arial" panose="020B0604020202020204" pitchFamily="34" charset="0"/>
              <a:buChar char="•"/>
            </a:pPr>
            <a:endParaRPr lang="en-US" sz="2000" b="1" dirty="0">
              <a:solidFill>
                <a:schemeClr val="tx1"/>
              </a:solidFill>
            </a:endParaRPr>
          </a:p>
          <a:p>
            <a:pPr marL="342900" indent="-342900">
              <a:lnSpc>
                <a:spcPct val="100000"/>
              </a:lnSpc>
              <a:buFont typeface="Arial" panose="020B0604020202020204" pitchFamily="34" charset="0"/>
              <a:buChar char="•"/>
            </a:pPr>
            <a:r>
              <a:rPr lang="en-US" sz="2400" b="1" dirty="0">
                <a:solidFill>
                  <a:schemeClr val="tx1"/>
                </a:solidFill>
              </a:rPr>
              <a:t>84% </a:t>
            </a:r>
            <a:r>
              <a:rPr lang="fr-CA" sz="2400" b="1" dirty="0">
                <a:solidFill>
                  <a:schemeClr val="tx1"/>
                </a:solidFill>
              </a:rPr>
              <a:t>des municipalités offrent une programmation </a:t>
            </a:r>
            <a:r>
              <a:rPr lang="fr-CA" sz="2400" dirty="0">
                <a:solidFill>
                  <a:schemeClr val="tx1"/>
                </a:solidFill>
              </a:rPr>
              <a:t>qui s’adresse à au moins une population cible.</a:t>
            </a:r>
          </a:p>
          <a:p>
            <a:pPr marL="0" indent="0">
              <a:lnSpc>
                <a:spcPct val="100000"/>
              </a:lnSpc>
              <a:buNone/>
            </a:pPr>
            <a:endParaRPr lang="en-US" sz="2400" dirty="0">
              <a:solidFill>
                <a:schemeClr val="tx1"/>
              </a:solidFill>
            </a:endParaRPr>
          </a:p>
          <a:p>
            <a:pPr marL="342900" indent="-342900">
              <a:lnSpc>
                <a:spcPct val="100000"/>
              </a:lnSpc>
              <a:buFont typeface="Arial" panose="020B0604020202020204" pitchFamily="34" charset="0"/>
              <a:buChar char="•"/>
            </a:pPr>
            <a:r>
              <a:rPr lang="en-US" sz="2400" b="1" dirty="0">
                <a:solidFill>
                  <a:schemeClr val="tx1"/>
                </a:solidFill>
              </a:rPr>
              <a:t>44% </a:t>
            </a:r>
            <a:r>
              <a:rPr lang="fr-CA" sz="2400" b="1" dirty="0">
                <a:solidFill>
                  <a:schemeClr val="tx1"/>
                </a:solidFill>
              </a:rPr>
              <a:t>des organismes de sport offrent une programmation </a:t>
            </a:r>
            <a:r>
              <a:rPr lang="fr-CA" sz="2400" dirty="0">
                <a:solidFill>
                  <a:schemeClr val="tx1"/>
                </a:solidFill>
              </a:rPr>
              <a:t>qui soutient des groupes particuliers. </a:t>
            </a:r>
            <a:endParaRPr lang="en-US" sz="24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4294967295"/>
          </p:nvPr>
        </p:nvPicPr>
        <p:blipFill>
          <a:blip r:embed="rId2"/>
          <a:srcRect l="10127" r="10127"/>
          <a:stretch/>
        </p:blipFill>
        <p:spPr>
          <a:xfrm>
            <a:off x="7516813" y="0"/>
            <a:ext cx="4675187" cy="5862638"/>
          </a:xfrm>
        </p:spPr>
      </p:pic>
    </p:spTree>
    <p:extLst>
      <p:ext uri="{BB962C8B-B14F-4D97-AF65-F5344CB8AC3E}">
        <p14:creationId xmlns:p14="http://schemas.microsoft.com/office/powerpoint/2010/main" val="466754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61369" y="-107010"/>
            <a:ext cx="11984037" cy="1167015"/>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161369" y="990682"/>
            <a:ext cx="11358562" cy="4769456"/>
          </a:xfrm>
        </p:spPr>
        <p:txBody>
          <a:bodyPr>
            <a:normAutofit/>
          </a:bodyPr>
          <a:lstStyle/>
          <a:p>
            <a:pPr marL="0" indent="0">
              <a:buNone/>
            </a:pPr>
            <a:r>
              <a:rPr lang="en-CA" sz="2000" b="1" dirty="0"/>
              <a:t>Politique</a:t>
            </a:r>
            <a:endParaRPr lang="en-US" sz="2000" dirty="0"/>
          </a:p>
          <a:p>
            <a:r>
              <a:rPr lang="fr-CA" sz="2000" dirty="0"/>
              <a:t>Les </a:t>
            </a:r>
            <a:r>
              <a:rPr lang="fr-CA" sz="2000" b="1" dirty="0"/>
              <a:t>décideurs</a:t>
            </a:r>
            <a:r>
              <a:rPr lang="fr-CA" sz="2000" dirty="0"/>
              <a:t> devraient </a:t>
            </a:r>
            <a:r>
              <a:rPr lang="fr-CA" sz="2000" b="1" dirty="0"/>
              <a:t>offrir du financement </a:t>
            </a:r>
            <a:r>
              <a:rPr lang="fr-CA" sz="2000" dirty="0"/>
              <a:t>pour promouvoir la participation des adultes et des aînés vivant au Canada à des programmes d’activité physique.</a:t>
            </a:r>
            <a:br>
              <a:rPr lang="fr-CA" sz="2000" dirty="0"/>
            </a:br>
            <a:endParaRPr lang="en-US" sz="2000" dirty="0"/>
          </a:p>
          <a:p>
            <a:pPr marL="0" indent="0">
              <a:buNone/>
            </a:pPr>
            <a:r>
              <a:rPr lang="fr-CA" sz="2000" b="1" dirty="0"/>
              <a:t>En pratique</a:t>
            </a:r>
            <a:endParaRPr lang="en-US" sz="2000" dirty="0"/>
          </a:p>
          <a:p>
            <a:r>
              <a:rPr lang="fr-CA" sz="2000" dirty="0"/>
              <a:t>Les </a:t>
            </a:r>
            <a:r>
              <a:rPr lang="fr-CA" sz="2000" b="1" dirty="0"/>
              <a:t>professionnels de la santé </a:t>
            </a:r>
            <a:r>
              <a:rPr lang="fr-CA" sz="2000" dirty="0"/>
              <a:t>devraient, au besoin, </a:t>
            </a:r>
            <a:r>
              <a:rPr lang="fr-CA" sz="2000" b="1" dirty="0"/>
              <a:t>prescrire des exercices </a:t>
            </a:r>
            <a:r>
              <a:rPr lang="fr-CA" sz="2000" dirty="0"/>
              <a:t>aux adultes et aux aînés afin d’encourager la participation à des programmes d’activité physique communautaires.</a:t>
            </a:r>
            <a:br>
              <a:rPr lang="fr-CA" sz="2000" dirty="0"/>
            </a:br>
            <a:endParaRPr lang="en-US" sz="2000" dirty="0"/>
          </a:p>
          <a:p>
            <a:pPr marL="0" lvl="0" indent="0">
              <a:buNone/>
            </a:pPr>
            <a:r>
              <a:rPr lang="fr-CA" sz="2000" b="1" dirty="0"/>
              <a:t>Recherche</a:t>
            </a:r>
            <a:endParaRPr lang="en-US" sz="2000" dirty="0"/>
          </a:p>
          <a:p>
            <a:pPr lvl="0"/>
            <a:r>
              <a:rPr lang="fr-CA" sz="2000" dirty="0"/>
              <a:t>Plus de données probantes sur les programmes que préfèrent les adultes et les aînés sont requises.</a:t>
            </a:r>
            <a:endParaRPr lang="en-US" sz="2000" dirty="0"/>
          </a:p>
          <a:p>
            <a:pPr lvl="0"/>
            <a:r>
              <a:rPr lang="fr-CA" sz="2000" dirty="0"/>
              <a:t>Les futures recherches devraient être axées sur le </a:t>
            </a:r>
            <a:r>
              <a:rPr lang="fr-CA" sz="2000" b="1" dirty="0"/>
              <a:t>développement d’interventions </a:t>
            </a:r>
            <a:r>
              <a:rPr lang="fr-CA" sz="2000" dirty="0"/>
              <a:t>dans une variété de programmes pour les adultes et les aînés.</a:t>
            </a:r>
            <a:endParaRPr lang="en-US" sz="2000" dirty="0"/>
          </a:p>
          <a:p>
            <a:pPr lvl="0"/>
            <a:endParaRPr lang="en-US" sz="2000" dirty="0"/>
          </a:p>
          <a:p>
            <a:pPr marL="0" lvl="0" indent="0">
              <a:buNone/>
            </a:pPr>
            <a:endParaRPr lang="en-US" sz="2000" dirty="0"/>
          </a:p>
        </p:txBody>
      </p:sp>
    </p:spTree>
    <p:extLst>
      <p:ext uri="{BB962C8B-B14F-4D97-AF65-F5344CB8AC3E}">
        <p14:creationId xmlns:p14="http://schemas.microsoft.com/office/powerpoint/2010/main" val="3423415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1"/>
          </p:nvPr>
        </p:nvSpPr>
        <p:spPr>
          <a:xfrm>
            <a:off x="0" y="1244186"/>
            <a:ext cx="7516813" cy="4148138"/>
          </a:xfrm>
        </p:spPr>
        <p:txBody>
          <a:bodyPr/>
          <a:lstStyle/>
          <a:p>
            <a:pPr marL="342900" indent="-342900">
              <a:lnSpc>
                <a:spcPct val="100000"/>
              </a:lnSpc>
              <a:buFont typeface="Arial" panose="020B0604020202020204" pitchFamily="34" charset="0"/>
              <a:buChar char="•"/>
            </a:pPr>
            <a:r>
              <a:rPr lang="en-US" sz="2000" b="1" dirty="0">
                <a:solidFill>
                  <a:schemeClr val="tx1"/>
                </a:solidFill>
              </a:rPr>
              <a:t>42% </a:t>
            </a:r>
            <a:r>
              <a:rPr lang="fr-CA" sz="2000" b="1" dirty="0">
                <a:solidFill>
                  <a:schemeClr val="tx1"/>
                </a:solidFill>
              </a:rPr>
              <a:t>des municipalités comptant au moins 1 000 résidents</a:t>
            </a:r>
            <a:r>
              <a:rPr lang="fr-CA" sz="2000" dirty="0">
                <a:solidFill>
                  <a:schemeClr val="tx1"/>
                </a:solidFill>
              </a:rPr>
              <a:t> indiquent avoir un plan directeur concernant les parcs et les loisirs.</a:t>
            </a:r>
            <a:br>
              <a:rPr lang="fr-CA" sz="2000" dirty="0">
                <a:solidFill>
                  <a:schemeClr val="tx1"/>
                </a:solidFill>
              </a:rPr>
            </a:br>
            <a:endParaRPr lang="fr-CA"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22 % ont une stratégie officielle </a:t>
            </a:r>
            <a:r>
              <a:rPr lang="fr-CA" sz="2000" dirty="0">
                <a:solidFill>
                  <a:schemeClr val="tx1"/>
                </a:solidFill>
              </a:rPr>
              <a:t>pour favoriser les occasions de faire de l’activité physique ou du sport.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17% </a:t>
            </a:r>
            <a:r>
              <a:rPr lang="fr-CA" sz="2000" b="1" dirty="0">
                <a:solidFill>
                  <a:schemeClr val="tx1"/>
                </a:solidFill>
              </a:rPr>
              <a:t>indiquent avoir un plan relatif au transport actif</a:t>
            </a:r>
            <a:r>
              <a:rPr lang="fr-CA" sz="2000" dirty="0">
                <a:solidFill>
                  <a:schemeClr val="tx1"/>
                </a:solidFill>
              </a:rPr>
              <a:t>.</a:t>
            </a:r>
            <a:br>
              <a:rPr lang="fr-CA" sz="2000" dirty="0">
                <a:solidFill>
                  <a:schemeClr val="tx1"/>
                </a:solidFill>
              </a:rPr>
            </a:br>
            <a:endParaRPr lang="fr-CA" sz="2000" dirty="0">
              <a:solidFill>
                <a:schemeClr val="tx1"/>
              </a:solidFill>
            </a:endParaRPr>
          </a:p>
          <a:p>
            <a:pPr marL="342900" indent="-342900">
              <a:lnSpc>
                <a:spcPct val="100000"/>
              </a:lnSpc>
              <a:buFont typeface="Arial" panose="020B0604020202020204" pitchFamily="34" charset="0"/>
              <a:buChar char="•"/>
            </a:pPr>
            <a:r>
              <a:rPr lang="en-US" sz="2000" b="1" dirty="0">
                <a:solidFill>
                  <a:schemeClr val="tx1"/>
                </a:solidFill>
              </a:rPr>
              <a:t>85% des </a:t>
            </a:r>
            <a:r>
              <a:rPr lang="fr-CA" sz="2000" b="1" dirty="0">
                <a:solidFill>
                  <a:schemeClr val="tx1"/>
                </a:solidFill>
              </a:rPr>
              <a:t>organismes sportifs </a:t>
            </a:r>
            <a:r>
              <a:rPr lang="fr-CA" sz="2000" dirty="0">
                <a:solidFill>
                  <a:schemeClr val="tx1"/>
                </a:solidFill>
              </a:rPr>
              <a:t>déclarent que les ressources stratégiques ou les directives ont influencé leurs politiques ou leur offre de services. </a:t>
            </a:r>
            <a:endParaRPr lang="en-US" sz="2000" dirty="0">
              <a:solidFill>
                <a:schemeClr val="tx1"/>
              </a:solidFill>
            </a:endParaRPr>
          </a:p>
        </p:txBody>
      </p:sp>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4294967295"/>
          </p:nvPr>
        </p:nvSpPr>
        <p:spPr>
          <a:xfrm>
            <a:off x="0" y="4765"/>
            <a:ext cx="6657975" cy="1311275"/>
          </a:xfrm>
        </p:spPr>
        <p:txBody>
          <a:bodyPr/>
          <a:lstStyle/>
          <a:p>
            <a:r>
              <a:rPr lang="fr-CA" sz="4400" dirty="0">
                <a:latin typeface="Cooper Black" panose="0208090404030B020404" pitchFamily="18" charset="0"/>
              </a:rPr>
              <a:t>Politiques internes et leadership</a:t>
            </a:r>
            <a:endParaRPr lang="en-US" sz="4400" dirty="0"/>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4294967295"/>
          </p:nvPr>
        </p:nvPicPr>
        <p:blipFill>
          <a:blip r:embed="rId2"/>
          <a:srcRect l="10359" r="10359"/>
          <a:stretch/>
        </p:blipFill>
        <p:spPr>
          <a:xfrm>
            <a:off x="7516813" y="-8164"/>
            <a:ext cx="4675187" cy="5893486"/>
          </a:xfrm>
        </p:spPr>
      </p:pic>
    </p:spTree>
    <p:extLst>
      <p:ext uri="{BB962C8B-B14F-4D97-AF65-F5344CB8AC3E}">
        <p14:creationId xmlns:p14="http://schemas.microsoft.com/office/powerpoint/2010/main" val="1996242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3" y="971415"/>
            <a:ext cx="11399675" cy="4679304"/>
          </a:xfrm>
        </p:spPr>
        <p:txBody>
          <a:bodyPr>
            <a:normAutofit/>
          </a:bodyPr>
          <a:lstStyle/>
          <a:p>
            <a:pPr marL="0" indent="0">
              <a:buNone/>
            </a:pPr>
            <a:r>
              <a:rPr lang="en-CA" sz="2000" b="1" dirty="0"/>
              <a:t>Politique</a:t>
            </a:r>
            <a:endParaRPr lang="en-US" sz="2000" dirty="0"/>
          </a:p>
          <a:p>
            <a:r>
              <a:rPr lang="fr-CA" sz="2000" dirty="0"/>
              <a:t>Un </a:t>
            </a:r>
            <a:r>
              <a:rPr lang="fr-CA" sz="2000" b="1" dirty="0"/>
              <a:t>financement</a:t>
            </a:r>
            <a:r>
              <a:rPr lang="fr-CA" sz="2000" dirty="0"/>
              <a:t> fiable devrait être offert </a:t>
            </a:r>
            <a:r>
              <a:rPr lang="fr-CA" sz="2000" b="1" dirty="0"/>
              <a:t>aux organismes </a:t>
            </a:r>
            <a:r>
              <a:rPr lang="fr-CA" sz="2000" dirty="0"/>
              <a:t>pour soutenir l’activité physique, le comportement sédentaire et le sommeil des adultes.</a:t>
            </a:r>
            <a:br>
              <a:rPr lang="fr-CA" sz="2000" dirty="0"/>
            </a:br>
            <a:endParaRPr lang="en-US" sz="2000" dirty="0"/>
          </a:p>
          <a:p>
            <a:pPr marL="0" indent="0">
              <a:buNone/>
            </a:pPr>
            <a:r>
              <a:rPr lang="en-CA" sz="2000" b="1" dirty="0" err="1"/>
              <a:t>En</a:t>
            </a:r>
            <a:r>
              <a:rPr lang="en-CA" sz="2000" b="1" dirty="0"/>
              <a:t> pratique</a:t>
            </a:r>
            <a:endParaRPr lang="en-US" sz="2000" dirty="0"/>
          </a:p>
          <a:p>
            <a:r>
              <a:rPr lang="fr-CA" sz="2000" dirty="0"/>
              <a:t>Les programmes de </a:t>
            </a:r>
            <a:r>
              <a:rPr lang="fr-CA" sz="2000" b="1" dirty="0"/>
              <a:t>formation</a:t>
            </a:r>
            <a:r>
              <a:rPr lang="fr-CA" sz="2000" dirty="0"/>
              <a:t> destinés aux </a:t>
            </a:r>
            <a:r>
              <a:rPr lang="fr-CA" sz="2000" b="1" dirty="0"/>
              <a:t>professionnels de la santé </a:t>
            </a:r>
            <a:r>
              <a:rPr lang="fr-CA" sz="2000" dirty="0"/>
              <a:t>devraient comprendre du contenu portant sur l’activité physique, le comportement sédentaire et le sommeil.</a:t>
            </a:r>
            <a:br>
              <a:rPr lang="fr-CA" sz="2000" dirty="0"/>
            </a:br>
            <a:endParaRPr lang="en-US" sz="2000" dirty="0"/>
          </a:p>
          <a:p>
            <a:pPr marL="0" lvl="0" indent="0">
              <a:buNone/>
            </a:pPr>
            <a:r>
              <a:rPr lang="en-CA" sz="2000" b="1" dirty="0"/>
              <a:t>Recherche</a:t>
            </a:r>
            <a:endParaRPr lang="en-US" sz="2000" dirty="0"/>
          </a:p>
          <a:p>
            <a:pPr>
              <a:lnSpc>
                <a:spcPct val="107000"/>
              </a:lnSpc>
              <a:spcBef>
                <a:spcPts val="0"/>
              </a:spcBef>
            </a:pPr>
            <a:r>
              <a:rPr lang="fr-CA" sz="2000" dirty="0"/>
              <a:t>Plus de données probantes sur l’incidence d’un leadership fort en matière d’activité physique sont requises.</a:t>
            </a:r>
            <a:endParaRPr lang="en-US" sz="2000" dirty="0"/>
          </a:p>
          <a:p>
            <a:pPr>
              <a:lnSpc>
                <a:spcPct val="107000"/>
              </a:lnSpc>
              <a:spcBef>
                <a:spcPts val="0"/>
              </a:spcBef>
            </a:pPr>
            <a:r>
              <a:rPr lang="fr-CA" sz="2000" dirty="0"/>
              <a:t>Les recherches futures devraient </a:t>
            </a:r>
            <a:r>
              <a:rPr lang="fr-CA" sz="2000" b="1" dirty="0"/>
              <a:t>mettre l’accent sur les retombées de la Vision commune et du Plan d’action mondial de l’OMS.</a:t>
            </a:r>
            <a:endParaRPr lang="en-US" sz="2000" b="1" dirty="0"/>
          </a:p>
        </p:txBody>
      </p:sp>
    </p:spTree>
    <p:extLst>
      <p:ext uri="{BB962C8B-B14F-4D97-AF65-F5344CB8AC3E}">
        <p14:creationId xmlns:p14="http://schemas.microsoft.com/office/powerpoint/2010/main" val="955791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9B6783-8AEA-4D86-8F3D-DA2EDB8CCC67}"/>
              </a:ext>
            </a:extLst>
          </p:cNvPr>
          <p:cNvSpPr>
            <a:spLocks noGrp="1"/>
          </p:cNvSpPr>
          <p:nvPr>
            <p:ph type="body" sz="quarter" idx="4294967295"/>
          </p:nvPr>
        </p:nvSpPr>
        <p:spPr>
          <a:xfrm>
            <a:off x="0" y="485775"/>
            <a:ext cx="7388225" cy="701675"/>
          </a:xfrm>
        </p:spPr>
        <p:txBody>
          <a:bodyPr/>
          <a:lstStyle/>
          <a:p>
            <a:pPr marL="0" indent="0">
              <a:buNone/>
            </a:pPr>
            <a:r>
              <a:rPr lang="fr-CA" sz="4400" dirty="0">
                <a:solidFill>
                  <a:srgbClr val="50287D"/>
                </a:solidFill>
                <a:latin typeface="Cooper Black" panose="0208090404030B020404" pitchFamily="18" charset="0"/>
              </a:rPr>
              <a:t>Environnement social </a:t>
            </a:r>
            <a:endParaRPr lang="en-US" sz="4400" dirty="0">
              <a:solidFill>
                <a:srgbClr val="50287D"/>
              </a:solidFill>
            </a:endParaRPr>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4294967295"/>
          </p:nvPr>
        </p:nvSpPr>
        <p:spPr>
          <a:xfrm>
            <a:off x="0" y="1562100"/>
            <a:ext cx="7388225" cy="2811463"/>
          </a:xfrm>
        </p:spPr>
        <p:txBody>
          <a:bodyPr>
            <a:noAutofit/>
          </a:bodyPr>
          <a:lstStyle/>
          <a:p>
            <a:pPr marL="342900" indent="-342900">
              <a:lnSpc>
                <a:spcPct val="100000"/>
              </a:lnSpc>
              <a:buFont typeface="Arial" panose="020B0604020202020204" pitchFamily="34" charset="0"/>
              <a:buChar char="•"/>
            </a:pPr>
            <a:r>
              <a:rPr lang="en-US" sz="2000" b="1" dirty="0">
                <a:solidFill>
                  <a:schemeClr val="tx1"/>
                </a:solidFill>
              </a:rPr>
              <a:t>38% </a:t>
            </a:r>
            <a:r>
              <a:rPr lang="fr-CA" sz="2000" b="1" dirty="0">
                <a:solidFill>
                  <a:schemeClr val="tx1"/>
                </a:solidFill>
              </a:rPr>
              <a:t>des municipalités déclarent </a:t>
            </a:r>
            <a:r>
              <a:rPr lang="fr-CA" sz="2000" dirty="0">
                <a:solidFill>
                  <a:schemeClr val="tx1"/>
                </a:solidFill>
              </a:rPr>
              <a:t>avoir suffisamment de personnel administratif, de gestion et de direction pour accomplir en grande partie cette mission. </a:t>
            </a:r>
            <a:br>
              <a:rPr lang="fr-CA" sz="2000" dirty="0">
                <a:solidFill>
                  <a:schemeClr val="tx1"/>
                </a:solidFill>
              </a:rPr>
            </a:br>
            <a:endParaRPr lang="en-US" sz="2000" dirty="0">
              <a:solidFill>
                <a:schemeClr val="tx1"/>
              </a:solidFill>
            </a:endParaRPr>
          </a:p>
          <a:p>
            <a:pPr marL="342900" indent="-342900">
              <a:lnSpc>
                <a:spcPct val="100000"/>
              </a:lnSpc>
              <a:buFont typeface="Arial" panose="020B0604020202020204" pitchFamily="34" charset="0"/>
              <a:buChar char="•"/>
            </a:pPr>
            <a:r>
              <a:rPr lang="fr-FR" sz="2000" b="1" dirty="0">
                <a:solidFill>
                  <a:schemeClr val="tx1"/>
                </a:solidFill>
              </a:rPr>
              <a:t>48 % des municipalités et 39 % des organismes de sport </a:t>
            </a:r>
            <a:r>
              <a:rPr lang="fr-FR" sz="2000" dirty="0">
                <a:solidFill>
                  <a:schemeClr val="tx1"/>
                </a:solidFill>
              </a:rPr>
              <a:t>déclarent mettre en œuvre une procédure qui assure une formation adéquate des bénévoles.</a:t>
            </a:r>
            <a:r>
              <a:rPr lang="fr-CA" sz="2000" dirty="0">
                <a:solidFill>
                  <a:schemeClr val="tx1"/>
                </a:solidFill>
              </a:rPr>
              <a:t> </a:t>
            </a:r>
          </a:p>
          <a:p>
            <a:pPr marL="342900" indent="-342900">
              <a:lnSpc>
                <a:spcPct val="100000"/>
              </a:lnSpc>
              <a:buFont typeface="Arial" panose="020B0604020202020204" pitchFamily="34" charset="0"/>
              <a:buChar char="•"/>
            </a:pPr>
            <a:endParaRPr lang="en-US" sz="2000" dirty="0">
              <a:solidFill>
                <a:schemeClr val="tx1"/>
              </a:solidFill>
            </a:endParaRPr>
          </a:p>
          <a:p>
            <a:pPr marL="342900" indent="-342900">
              <a:lnSpc>
                <a:spcPct val="100000"/>
              </a:lnSpc>
              <a:buFont typeface="Arial" panose="020B0604020202020204" pitchFamily="34" charset="0"/>
              <a:buChar char="•"/>
            </a:pPr>
            <a:r>
              <a:rPr lang="fr-CA" sz="2000" b="1" dirty="0">
                <a:solidFill>
                  <a:schemeClr val="tx1"/>
                </a:solidFill>
              </a:rPr>
              <a:t>83 % des municipalités déclarent </a:t>
            </a:r>
            <a:r>
              <a:rPr lang="fr-CA" sz="2000" dirty="0">
                <a:solidFill>
                  <a:schemeClr val="tx1"/>
                </a:solidFill>
              </a:rPr>
              <a:t>avoir établi des partenariats ou travailler en collaboration avec le milieu pour offrir des programmes sportifs. </a:t>
            </a:r>
            <a:endParaRPr lang="en-US" sz="20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4294967295"/>
          </p:nvPr>
        </p:nvPicPr>
        <p:blipFill>
          <a:blip r:embed="rId2"/>
          <a:srcRect l="10127" r="10127"/>
          <a:stretch/>
        </p:blipFill>
        <p:spPr>
          <a:xfrm>
            <a:off x="7516813" y="0"/>
            <a:ext cx="4675187" cy="5862638"/>
          </a:xfrm>
        </p:spPr>
      </p:pic>
    </p:spTree>
    <p:extLst>
      <p:ext uri="{BB962C8B-B14F-4D97-AF65-F5344CB8AC3E}">
        <p14:creationId xmlns:p14="http://schemas.microsoft.com/office/powerpoint/2010/main" val="396630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3" y="1199614"/>
            <a:ext cx="11358562" cy="4374149"/>
          </a:xfrm>
        </p:spPr>
        <p:txBody>
          <a:bodyPr>
            <a:normAutofit lnSpcReduction="10000"/>
          </a:bodyPr>
          <a:lstStyle/>
          <a:p>
            <a:pPr marL="0" indent="0">
              <a:buNone/>
            </a:pPr>
            <a:r>
              <a:rPr lang="en-CA" sz="2000" b="1" dirty="0"/>
              <a:t>Politique</a:t>
            </a:r>
            <a:endParaRPr lang="en-US" sz="2000" dirty="0"/>
          </a:p>
          <a:p>
            <a:r>
              <a:rPr lang="fr-CA" sz="1800" dirty="0"/>
              <a:t>Les </a:t>
            </a:r>
            <a:r>
              <a:rPr lang="fr-CA" sz="1800" b="1" dirty="0"/>
              <a:t>décideurs politiques </a:t>
            </a:r>
            <a:r>
              <a:rPr lang="fr-CA" sz="1800" dirty="0"/>
              <a:t>devraient créer des </a:t>
            </a:r>
            <a:r>
              <a:rPr lang="fr-CA" sz="1800" b="1" dirty="0"/>
              <a:t>campagnes médiatiques nationales </a:t>
            </a:r>
            <a:r>
              <a:rPr lang="fr-CA" sz="1800" dirty="0"/>
              <a:t>visant à changer les normes sociales relatives à l’activité physique, au comportement sédentaire et au sommeil.</a:t>
            </a:r>
            <a:br>
              <a:rPr lang="fr-CA" sz="1800" dirty="0"/>
            </a:br>
            <a:endParaRPr lang="en-US" sz="1800" dirty="0"/>
          </a:p>
          <a:p>
            <a:pPr marL="0" indent="0">
              <a:buNone/>
            </a:pPr>
            <a:r>
              <a:rPr lang="en-CA" sz="2000" b="1" dirty="0" err="1"/>
              <a:t>En</a:t>
            </a:r>
            <a:r>
              <a:rPr lang="en-CA" sz="2000" b="1" dirty="0"/>
              <a:t> pratique</a:t>
            </a:r>
            <a:endParaRPr lang="en-US" sz="2000" dirty="0"/>
          </a:p>
          <a:p>
            <a:r>
              <a:rPr lang="fr-CA" sz="1800" dirty="0"/>
              <a:t>Les </a:t>
            </a:r>
            <a:r>
              <a:rPr lang="fr-CA" sz="1800" b="1" dirty="0"/>
              <a:t>intervenants</a:t>
            </a:r>
            <a:r>
              <a:rPr lang="fr-CA" sz="1800" dirty="0"/>
              <a:t> et les </a:t>
            </a:r>
            <a:r>
              <a:rPr lang="fr-CA" sz="1800" b="1" dirty="0"/>
              <a:t>professionnels de la santé </a:t>
            </a:r>
            <a:r>
              <a:rPr lang="fr-CA" sz="1800" dirty="0"/>
              <a:t>devraient modifier </a:t>
            </a:r>
            <a:r>
              <a:rPr lang="fr-CA" sz="1800" b="1" dirty="0"/>
              <a:t>les normes </a:t>
            </a:r>
            <a:r>
              <a:rPr lang="fr-CA" sz="1800" dirty="0"/>
              <a:t>et </a:t>
            </a:r>
            <a:r>
              <a:rPr lang="fr-CA" sz="1800" b="1" dirty="0"/>
              <a:t>les croyances</a:t>
            </a:r>
            <a:r>
              <a:rPr lang="fr-CA" sz="1800" dirty="0"/>
              <a:t> sur l’activité physique et le comportement sédentaire chez les adultes en fournissant des renseignements exacts et à jour aux clients et aux patients.</a:t>
            </a:r>
            <a:br>
              <a:rPr lang="fr-CA" sz="1800" dirty="0"/>
            </a:br>
            <a:endParaRPr lang="en-US" sz="1800" dirty="0"/>
          </a:p>
          <a:p>
            <a:pPr marL="0" lvl="0" indent="0">
              <a:buNone/>
            </a:pPr>
            <a:r>
              <a:rPr lang="en-CA" sz="2000" b="1" dirty="0"/>
              <a:t>Recherche</a:t>
            </a:r>
            <a:endParaRPr lang="en-US" sz="2000" dirty="0"/>
          </a:p>
          <a:p>
            <a:pPr lvl="0"/>
            <a:r>
              <a:rPr lang="fr-CA" sz="1800" dirty="0"/>
              <a:t>Les outils d’évaluation mis en place devraient </a:t>
            </a:r>
            <a:r>
              <a:rPr lang="fr-CA" sz="1800" b="1" dirty="0"/>
              <a:t>comprendre des façons de mesurer </a:t>
            </a:r>
            <a:r>
              <a:rPr lang="fr-CA" sz="1800" dirty="0"/>
              <a:t>le climat social en fonction de l’activité et de l’inactivité physique et de surveiller les changements au fil du temps.</a:t>
            </a:r>
            <a:endParaRPr lang="en-US" sz="1800" dirty="0"/>
          </a:p>
          <a:p>
            <a:pPr lvl="0"/>
            <a:r>
              <a:rPr lang="fr-CA" sz="1800" dirty="0"/>
              <a:t>Les recherches futures devraient se pencher sur </a:t>
            </a:r>
            <a:r>
              <a:rPr lang="fr-CA" sz="1800" b="1" dirty="0"/>
              <a:t>l’impact des bénévoles </a:t>
            </a:r>
            <a:r>
              <a:rPr lang="fr-CA" sz="1800" dirty="0"/>
              <a:t>sur le soutien à l’activité physique, aux loisirs et au sport.</a:t>
            </a:r>
            <a:endParaRPr lang="en-US" sz="1800" dirty="0"/>
          </a:p>
          <a:p>
            <a:pPr lvl="0"/>
            <a:endParaRPr lang="en-US" sz="2000" dirty="0"/>
          </a:p>
          <a:p>
            <a:pPr lvl="0"/>
            <a:endParaRPr lang="en-US" sz="2000" dirty="0"/>
          </a:p>
          <a:p>
            <a:pPr lvl="0"/>
            <a:endParaRPr lang="en-US" sz="2000" dirty="0"/>
          </a:p>
        </p:txBody>
      </p:sp>
    </p:spTree>
    <p:extLst>
      <p:ext uri="{BB962C8B-B14F-4D97-AF65-F5344CB8AC3E}">
        <p14:creationId xmlns:p14="http://schemas.microsoft.com/office/powerpoint/2010/main" val="205016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33819" y="249617"/>
            <a:ext cx="9952038" cy="1920875"/>
          </a:xfrm>
        </p:spPr>
        <p:txBody>
          <a:bodyPr>
            <a:noAutofit/>
          </a:bodyPr>
          <a:lstStyle/>
          <a:p>
            <a:r>
              <a:rPr lang="fr-CA" sz="5400" dirty="0">
                <a:solidFill>
                  <a:srgbClr val="50287D"/>
                </a:solidFill>
                <a:latin typeface="Cooper Black" panose="0208090404030B020404" pitchFamily="18" charset="0"/>
              </a:rPr>
              <a:t>Demeurer actif pour un avenir en santé</a:t>
            </a:r>
            <a:endParaRPr lang="en-US" sz="54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33819" y="2570122"/>
            <a:ext cx="11668125" cy="2351330"/>
          </a:xfrm>
        </p:spPr>
        <p:txBody>
          <a:bodyPr>
            <a:normAutofit/>
          </a:bodyPr>
          <a:lstStyle/>
          <a:p>
            <a:pPr>
              <a:spcBef>
                <a:spcPts val="600"/>
              </a:spcBef>
              <a:spcAft>
                <a:spcPts val="600"/>
              </a:spcAft>
            </a:pPr>
            <a:r>
              <a:rPr lang="fr-CA" sz="2400" dirty="0">
                <a:effectLst/>
                <a:latin typeface="Open Sans" panose="020B0306030504020204" pitchFamily="34" charset="0"/>
                <a:ea typeface="Open Sans" panose="020B0306030504020204" pitchFamily="34" charset="0"/>
                <a:cs typeface="Open Sans" panose="020B0306030504020204" pitchFamily="34" charset="0"/>
              </a:rPr>
              <a:t>Nous faisons </a:t>
            </a:r>
            <a:r>
              <a:rPr lang="fr-CA" sz="2400" b="1" dirty="0">
                <a:effectLst/>
                <a:latin typeface="Open Sans" panose="020B0306030504020204" pitchFamily="34" charset="0"/>
                <a:ea typeface="Open Sans" panose="020B0306030504020204" pitchFamily="34" charset="0"/>
                <a:cs typeface="Open Sans" panose="020B0306030504020204" pitchFamily="34" charset="0"/>
              </a:rPr>
              <a:t>donc appel </a:t>
            </a:r>
            <a:r>
              <a:rPr lang="fr-CA" sz="2400" dirty="0">
                <a:effectLst/>
                <a:latin typeface="Open Sans" panose="020B0306030504020204" pitchFamily="34" charset="0"/>
                <a:ea typeface="Open Sans" panose="020B0306030504020204" pitchFamily="34" charset="0"/>
                <a:cs typeface="Open Sans" panose="020B0306030504020204" pitchFamily="34" charset="0"/>
              </a:rPr>
              <a:t>aux </a:t>
            </a:r>
            <a:r>
              <a:rPr lang="fr-CA" sz="2400" b="1" dirty="0">
                <a:effectLst/>
                <a:latin typeface="Open Sans" panose="020B0306030504020204" pitchFamily="34" charset="0"/>
                <a:ea typeface="Open Sans" panose="020B0306030504020204" pitchFamily="34" charset="0"/>
                <a:cs typeface="Open Sans" panose="020B0306030504020204" pitchFamily="34" charset="0"/>
              </a:rPr>
              <a:t>dirigeants</a:t>
            </a:r>
            <a:r>
              <a:rPr lang="fr-CA" sz="2400" dirty="0">
                <a:effectLst/>
                <a:latin typeface="Open Sans" panose="020B0306030504020204" pitchFamily="34" charset="0"/>
                <a:ea typeface="Open Sans" panose="020B0306030504020204" pitchFamily="34" charset="0"/>
                <a:cs typeface="Open Sans" panose="020B0306030504020204" pitchFamily="34" charset="0"/>
              </a:rPr>
              <a:t>, aux </a:t>
            </a:r>
            <a:r>
              <a:rPr lang="fr-CA" sz="2400" b="1" dirty="0">
                <a:effectLst/>
                <a:latin typeface="Open Sans" panose="020B0306030504020204" pitchFamily="34" charset="0"/>
                <a:ea typeface="Open Sans" panose="020B0306030504020204" pitchFamily="34" charset="0"/>
                <a:cs typeface="Open Sans" panose="020B0306030504020204" pitchFamily="34" charset="0"/>
              </a:rPr>
              <a:t>décideurs</a:t>
            </a:r>
            <a:r>
              <a:rPr lang="fr-CA" sz="2400" dirty="0">
                <a:effectLst/>
                <a:latin typeface="Open Sans" panose="020B0306030504020204" pitchFamily="34" charset="0"/>
                <a:ea typeface="Open Sans" panose="020B0306030504020204" pitchFamily="34" charset="0"/>
                <a:cs typeface="Open Sans" panose="020B0306030504020204" pitchFamily="34" charset="0"/>
              </a:rPr>
              <a:t> et </a:t>
            </a:r>
            <a:r>
              <a:rPr lang="fr-CA" sz="2400" dirty="0">
                <a:latin typeface="Open Sans" panose="020B0306030504020204" pitchFamily="34" charset="0"/>
                <a:ea typeface="Open Sans" panose="020B0306030504020204" pitchFamily="34" charset="0"/>
                <a:cs typeface="Open Sans" panose="020B0306030504020204" pitchFamily="34" charset="0"/>
              </a:rPr>
              <a:t>aux citoyens </a:t>
            </a:r>
            <a:r>
              <a:rPr lang="fr-CA" sz="2400" dirty="0">
                <a:effectLst/>
                <a:latin typeface="Open Sans" panose="020B0306030504020204" pitchFamily="34" charset="0"/>
                <a:ea typeface="Open Sans" panose="020B0306030504020204" pitchFamily="34" charset="0"/>
                <a:cs typeface="Open Sans" panose="020B0306030504020204" pitchFamily="34" charset="0"/>
              </a:rPr>
              <a:t>pour qu’ils adoptent des idées novatrices et durables qui feront en sorte que l’activité physique soit amusante, accessible et valorisée par tous. </a:t>
            </a:r>
          </a:p>
          <a:p>
            <a:pPr>
              <a:spcBef>
                <a:spcPts val="600"/>
              </a:spcBef>
              <a:spcAft>
                <a:spcPts val="600"/>
              </a:spcAft>
            </a:pPr>
            <a:r>
              <a:rPr lang="fr-CA" sz="2400" b="1" dirty="0">
                <a:effectLst/>
                <a:latin typeface="Open Sans" panose="020B0306030504020204" pitchFamily="34" charset="0"/>
                <a:ea typeface="Open Sans" panose="020B0306030504020204" pitchFamily="34" charset="0"/>
                <a:cs typeface="Open Sans" panose="020B0306030504020204" pitchFamily="34" charset="0"/>
              </a:rPr>
              <a:t>Maintenant plus que jamais</a:t>
            </a:r>
            <a:r>
              <a:rPr lang="fr-CA" sz="2400" dirty="0">
                <a:effectLst/>
                <a:latin typeface="Open Sans" panose="020B0306030504020204" pitchFamily="34" charset="0"/>
                <a:ea typeface="Open Sans" panose="020B0306030504020204" pitchFamily="34" charset="0"/>
                <a:cs typeface="Open Sans" panose="020B0306030504020204" pitchFamily="34" charset="0"/>
              </a:rPr>
              <a:t>, nous savons à quelle vitesse nos vies peuvent changer, et combien la résilience sur les plans personnel et systémique est essentielle pour surmonter de telles épreuves.  </a:t>
            </a:r>
            <a:endParaRPr lang="en-US" sz="2400" dirty="0">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262090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ctrTitle"/>
          </p:nvPr>
        </p:nvSpPr>
        <p:spPr>
          <a:xfrm>
            <a:off x="1524000" y="2235200"/>
            <a:ext cx="9144000" cy="2387600"/>
          </a:xfrm>
        </p:spPr>
        <p:txBody>
          <a:bodyPr/>
          <a:lstStyle/>
          <a:p>
            <a:pPr algn="ctr"/>
            <a:r>
              <a:rPr lang="fr-CA" dirty="0">
                <a:solidFill>
                  <a:srgbClr val="50287D"/>
                </a:solidFill>
                <a:latin typeface="Cooper Black" panose="0208090404030B020404" pitchFamily="18" charset="77"/>
              </a:rPr>
              <a:t>Stratégies et investissement </a:t>
            </a:r>
            <a:endParaRPr lang="en-US" dirty="0">
              <a:solidFill>
                <a:srgbClr val="50287D"/>
              </a:solidFill>
              <a:latin typeface="Cooper Black" panose="0208090404030B020404" pitchFamily="18" charset="77"/>
            </a:endParaRPr>
          </a:p>
        </p:txBody>
      </p:sp>
    </p:spTree>
    <p:extLst>
      <p:ext uri="{BB962C8B-B14F-4D97-AF65-F5344CB8AC3E}">
        <p14:creationId xmlns:p14="http://schemas.microsoft.com/office/powerpoint/2010/main" val="3558340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91B8F-23E7-42BE-AFA9-5AC20CF318D3}"/>
              </a:ext>
            </a:extLst>
          </p:cNvPr>
          <p:cNvSpPr>
            <a:spLocks noGrp="1"/>
          </p:cNvSpPr>
          <p:nvPr>
            <p:ph type="body" sz="quarter" idx="16"/>
          </p:nvPr>
        </p:nvSpPr>
        <p:spPr>
          <a:xfrm>
            <a:off x="89065" y="55400"/>
            <a:ext cx="6577265" cy="646331"/>
          </a:xfrm>
        </p:spPr>
        <p:txBody>
          <a:bodyPr/>
          <a:lstStyle/>
          <a:p>
            <a:r>
              <a:rPr lang="en-US" sz="4000" kern="1200" dirty="0" err="1">
                <a:latin typeface="Cooper Black" panose="0208090404030B020404" pitchFamily="18" charset="0"/>
              </a:rPr>
              <a:t>Gouvernement</a:t>
            </a:r>
            <a:endParaRPr lang="en-US" sz="4000" dirty="0"/>
          </a:p>
        </p:txBody>
      </p:sp>
      <p:sp>
        <p:nvSpPr>
          <p:cNvPr id="10" name="Text Placeholder 9">
            <a:extLst>
              <a:ext uri="{FF2B5EF4-FFF2-40B4-BE49-F238E27FC236}">
                <a16:creationId xmlns:a16="http://schemas.microsoft.com/office/drawing/2014/main" id="{6D94E94E-28C7-774F-976B-FFBCD5B0590B}"/>
              </a:ext>
            </a:extLst>
          </p:cNvPr>
          <p:cNvSpPr>
            <a:spLocks noGrp="1"/>
          </p:cNvSpPr>
          <p:nvPr>
            <p:ph type="body" sz="quarter" idx="14"/>
          </p:nvPr>
        </p:nvSpPr>
        <p:spPr>
          <a:xfrm>
            <a:off x="0" y="979377"/>
            <a:ext cx="7061200" cy="4801314"/>
          </a:xfrm>
        </p:spPr>
        <p:txBody>
          <a:bodyPr/>
          <a:lstStyle/>
          <a:p>
            <a:pPr marL="342900" marR="0" lvl="0" indent="-342900">
              <a:lnSpc>
                <a:spcPct val="100000"/>
              </a:lnSpc>
              <a:spcBef>
                <a:spcPts val="0"/>
              </a:spcBef>
              <a:spcAft>
                <a:spcPts val="0"/>
              </a:spcAft>
              <a:buFont typeface="Arial" panose="020B0604020202020204" pitchFamily="34" charset="0"/>
              <a:buChar char="•"/>
            </a:pPr>
            <a:r>
              <a:rPr lang="en-US" sz="1800" dirty="0">
                <a:solidFill>
                  <a:schemeClr val="tx1"/>
                </a:solidFill>
              </a:rPr>
              <a:t>L</a:t>
            </a:r>
            <a:r>
              <a:rPr lang="fr-CA" sz="1800" dirty="0">
                <a:solidFill>
                  <a:schemeClr val="tx1"/>
                </a:solidFill>
              </a:rPr>
              <a:t>e budget fédéral de 2021 prévoit 80 millions de dollars sur deux ans, à compter de 2021-2022, à Patrimoine canadien afin d’éliminer les obstacles à la participation aux activités sportives et d’aider les organismes communautaires à offrir des sports organisés locaux accessibles à tous.</a:t>
            </a:r>
            <a:br>
              <a:rPr lang="fr-CA" sz="1800" dirty="0">
                <a:solidFill>
                  <a:schemeClr val="tx1"/>
                </a:solidFill>
              </a:rPr>
            </a:br>
            <a:endParaRPr lang="en-US" sz="1800" dirty="0">
              <a:solidFill>
                <a:schemeClr val="tx1"/>
              </a:solidFill>
            </a:endParaRPr>
          </a:p>
          <a:p>
            <a:pPr marL="342900" indent="-342900">
              <a:lnSpc>
                <a:spcPct val="100000"/>
              </a:lnSpc>
              <a:spcBef>
                <a:spcPts val="0"/>
              </a:spcBef>
              <a:buFont typeface="Arial" panose="020B0604020202020204" pitchFamily="34" charset="0"/>
              <a:buChar char="•"/>
            </a:pPr>
            <a:r>
              <a:rPr lang="fr-CA" sz="1800" dirty="0">
                <a:solidFill>
                  <a:schemeClr val="tx1"/>
                </a:solidFill>
              </a:rPr>
              <a:t>Le budget fédéral de 2018 a fait ressortir l’engagement du gouvernement à l’égard de l’activité physique, car on y a promis d’investir 5 millions de dollars par année pendant cinq ans consécutifs (pour un total de 25 millions de dollars) pour soutenir </a:t>
            </a:r>
            <a:r>
              <a:rPr lang="fr-CA" sz="1800" dirty="0" err="1">
                <a:solidFill>
                  <a:schemeClr val="tx1"/>
                </a:solidFill>
              </a:rPr>
              <a:t>ParticipACTION</a:t>
            </a:r>
            <a:r>
              <a:rPr lang="fr-CA" sz="1800" dirty="0">
                <a:solidFill>
                  <a:schemeClr val="tx1"/>
                </a:solidFill>
              </a:rPr>
              <a:t>.</a:t>
            </a:r>
            <a:br>
              <a:rPr lang="fr-CA" sz="1800" dirty="0">
                <a:solidFill>
                  <a:schemeClr val="tx1"/>
                </a:solidFill>
              </a:rPr>
            </a:br>
            <a:endParaRPr lang="en-US" sz="1800" dirty="0">
              <a:solidFill>
                <a:schemeClr val="tx1"/>
              </a:solidFill>
            </a:endParaRPr>
          </a:p>
          <a:p>
            <a:pPr marL="342900" indent="-342900">
              <a:lnSpc>
                <a:spcPct val="100000"/>
              </a:lnSpc>
              <a:spcBef>
                <a:spcPts val="0"/>
              </a:spcBef>
              <a:buFont typeface="Arial" panose="020B0604020202020204" pitchFamily="34" charset="0"/>
              <a:buChar char="•"/>
            </a:pPr>
            <a:r>
              <a:rPr lang="fr-CA" sz="1800" dirty="0">
                <a:solidFill>
                  <a:schemeClr val="tx1"/>
                </a:solidFill>
              </a:rPr>
              <a:t>Parmi des représentants des gouvernements fédéral, provinciaux et territoriaux, 92 % mentionnent avoir des politiques et des programmes qui favorisent l’augmentation de l’activité physique et la réduction des comportements sédentaires chez les Canadiens. </a:t>
            </a:r>
            <a:endParaRPr lang="en-US" sz="1800" dirty="0">
              <a:solidFill>
                <a:schemeClr val="tx1"/>
              </a:solidFill>
            </a:endParaRPr>
          </a:p>
        </p:txBody>
      </p:sp>
      <p:pic>
        <p:nvPicPr>
          <p:cNvPr id="15" name="Picture Placeholder 14">
            <a:extLst>
              <a:ext uri="{FF2B5EF4-FFF2-40B4-BE49-F238E27FC236}">
                <a16:creationId xmlns:a16="http://schemas.microsoft.com/office/drawing/2014/main" id="{BAE31FA3-DB6E-F844-9F38-9D5CCF4CC3E0}"/>
              </a:ext>
            </a:extLst>
          </p:cNvPr>
          <p:cNvPicPr>
            <a:picLocks noGrp="1" noChangeAspect="1"/>
          </p:cNvPicPr>
          <p:nvPr>
            <p:ph type="pic" sz="quarter" idx="10"/>
          </p:nvPr>
        </p:nvPicPr>
        <p:blipFill>
          <a:blip r:embed="rId2"/>
          <a:srcRect l="7536" r="7536"/>
          <a:stretch/>
        </p:blipFill>
        <p:spPr>
          <a:xfrm>
            <a:off x="7230533" y="0"/>
            <a:ext cx="4961467" cy="5842000"/>
          </a:xfrm>
        </p:spPr>
      </p:pic>
    </p:spTree>
    <p:extLst>
      <p:ext uri="{BB962C8B-B14F-4D97-AF65-F5344CB8AC3E}">
        <p14:creationId xmlns:p14="http://schemas.microsoft.com/office/powerpoint/2010/main" val="1911831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07963" y="-817563"/>
            <a:ext cx="11984037" cy="2586038"/>
          </a:xfrm>
        </p:spPr>
        <p:txBody>
          <a:bodyPr>
            <a:normAutofit/>
          </a:bodyPr>
          <a:lstStyle/>
          <a:p>
            <a:r>
              <a:rPr lang="en-US" dirty="0" err="1">
                <a:solidFill>
                  <a:srgbClr val="50287D"/>
                </a:solidFill>
                <a:latin typeface="Cooper Black" panose="0208090404030B020404" pitchFamily="18" charset="77"/>
              </a:rPr>
              <a:t>Recommandations</a:t>
            </a:r>
            <a:r>
              <a:rPr lang="en-US" dirty="0">
                <a:solidFill>
                  <a:srgbClr val="50287D"/>
                </a:solidFill>
                <a:latin typeface="Cooper Black" panose="0208090404030B020404" pitchFamily="18" charset="77"/>
              </a:rPr>
              <a:t> et lacunes</a:t>
            </a:r>
            <a:endParaRPr lang="en-US"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07964" y="850901"/>
            <a:ext cx="11300664" cy="4990776"/>
          </a:xfrm>
        </p:spPr>
        <p:txBody>
          <a:bodyPr>
            <a:normAutofit/>
          </a:bodyPr>
          <a:lstStyle/>
          <a:p>
            <a:pPr marL="0" indent="0">
              <a:buNone/>
            </a:pPr>
            <a:r>
              <a:rPr lang="en-CA" sz="2000" b="1" dirty="0"/>
              <a:t>Politique</a:t>
            </a:r>
            <a:endParaRPr lang="en-US" sz="2000" dirty="0"/>
          </a:p>
          <a:p>
            <a:r>
              <a:rPr lang="fr-CA" sz="1800" dirty="0"/>
              <a:t>Tous les paliers de </a:t>
            </a:r>
            <a:r>
              <a:rPr lang="fr-CA" sz="1800" b="1" dirty="0"/>
              <a:t>gouvernements</a:t>
            </a:r>
            <a:r>
              <a:rPr lang="fr-CA" sz="1800" dirty="0"/>
              <a:t> devraient chercher à comprendre les </a:t>
            </a:r>
            <a:r>
              <a:rPr lang="fr-CA" sz="1800" b="1" dirty="0"/>
              <a:t>problèmes</a:t>
            </a:r>
            <a:r>
              <a:rPr lang="fr-CA" sz="1800" dirty="0"/>
              <a:t> auxquels se heurtent les personnes qui ont les besoins les plus importants et des </a:t>
            </a:r>
            <a:r>
              <a:rPr lang="fr-CA" sz="1800" b="1" dirty="0"/>
              <a:t>problèmes d’accès</a:t>
            </a:r>
            <a:r>
              <a:rPr lang="fr-CA" sz="1800" dirty="0"/>
              <a:t>, et à y remédier en ciblant les politiques visant à éliminer les disparités entre les niveaux de participation en </a:t>
            </a:r>
            <a:r>
              <a:rPr lang="fr-CA" sz="1800" b="1" dirty="0"/>
              <a:t>activité physique</a:t>
            </a:r>
            <a:r>
              <a:rPr lang="fr-CA" sz="1800" dirty="0"/>
              <a:t>.</a:t>
            </a:r>
            <a:br>
              <a:rPr lang="fr-CA" sz="1800" dirty="0"/>
            </a:br>
            <a:endParaRPr lang="en-US" sz="1800" dirty="0"/>
          </a:p>
          <a:p>
            <a:pPr marL="0" indent="0">
              <a:buNone/>
            </a:pPr>
            <a:r>
              <a:rPr lang="en-CA" sz="2000" b="1" dirty="0" err="1"/>
              <a:t>En</a:t>
            </a:r>
            <a:r>
              <a:rPr lang="en-CA" sz="2000" b="1" dirty="0"/>
              <a:t> pratique</a:t>
            </a:r>
            <a:endParaRPr lang="en-US" sz="2000" dirty="0"/>
          </a:p>
          <a:p>
            <a:r>
              <a:rPr lang="fr-CA" sz="1800" dirty="0"/>
              <a:t>Les </a:t>
            </a:r>
            <a:r>
              <a:rPr lang="fr-CA" sz="1800" b="1" dirty="0"/>
              <a:t>intervenants</a:t>
            </a:r>
            <a:r>
              <a:rPr lang="fr-CA" sz="1800" dirty="0"/>
              <a:t> devraient continuer à plaider en faveur d’un financement accru et soutenu pour les initiatives en matière d’activité physique.</a:t>
            </a:r>
            <a:br>
              <a:rPr lang="fr-CA" sz="1800" dirty="0"/>
            </a:br>
            <a:endParaRPr lang="en-US" sz="1800" dirty="0"/>
          </a:p>
          <a:p>
            <a:pPr marL="0" lvl="0" indent="0">
              <a:buNone/>
            </a:pPr>
            <a:r>
              <a:rPr lang="en-CA" sz="2000" b="1" dirty="0"/>
              <a:t>Recherche</a:t>
            </a:r>
            <a:endParaRPr lang="en-US" sz="2000" dirty="0"/>
          </a:p>
          <a:p>
            <a:r>
              <a:rPr lang="fr-CA" sz="1800" dirty="0"/>
              <a:t>Des systèmes appropriés pour </a:t>
            </a:r>
            <a:r>
              <a:rPr lang="fr-CA" sz="1800" b="1" dirty="0"/>
              <a:t>l’évaluation de l’activité physique </a:t>
            </a:r>
            <a:r>
              <a:rPr lang="fr-CA" sz="1800" dirty="0"/>
              <a:t>et des </a:t>
            </a:r>
            <a:r>
              <a:rPr lang="fr-CA" sz="1800" b="1" dirty="0"/>
              <a:t>sports</a:t>
            </a:r>
            <a:r>
              <a:rPr lang="fr-CA" sz="1800" dirty="0"/>
              <a:t> devraient être </a:t>
            </a:r>
            <a:r>
              <a:rPr lang="fr-CA" sz="1800" b="1" dirty="0"/>
              <a:t>maintenus</a:t>
            </a:r>
            <a:r>
              <a:rPr lang="fr-CA" sz="1800" dirty="0"/>
              <a:t>.</a:t>
            </a:r>
            <a:endParaRPr lang="en-US" sz="1800" dirty="0"/>
          </a:p>
          <a:p>
            <a:r>
              <a:rPr lang="fr-CA" sz="1800" dirty="0"/>
              <a:t>Les plans de mise en œuvre aux paliers </a:t>
            </a:r>
            <a:r>
              <a:rPr lang="fr-CA" sz="1800" b="1" dirty="0"/>
              <a:t>fédéral, provincial </a:t>
            </a:r>
            <a:r>
              <a:rPr lang="fr-CA" sz="1800" dirty="0"/>
              <a:t>et </a:t>
            </a:r>
            <a:r>
              <a:rPr lang="fr-CA" sz="1800" b="1" dirty="0"/>
              <a:t>territorial </a:t>
            </a:r>
            <a:r>
              <a:rPr lang="fr-CA" sz="1800" dirty="0"/>
              <a:t>devraient comporter des plans </a:t>
            </a:r>
            <a:r>
              <a:rPr lang="fr-CA" sz="1800" b="1" dirty="0"/>
              <a:t>d’évaluation clairs</a:t>
            </a:r>
            <a:r>
              <a:rPr lang="fr-CA" sz="1800" dirty="0"/>
              <a:t> et dotés de </a:t>
            </a:r>
            <a:r>
              <a:rPr lang="fr-CA" sz="1800" b="1" dirty="0"/>
              <a:t>ressources</a:t>
            </a:r>
            <a:r>
              <a:rPr lang="fr-CA" sz="1800" dirty="0"/>
              <a:t> </a:t>
            </a:r>
            <a:r>
              <a:rPr lang="fr-CA" sz="1800" b="1" dirty="0"/>
              <a:t>suffisantes</a:t>
            </a:r>
            <a:r>
              <a:rPr lang="fr-CA" sz="1800" dirty="0"/>
              <a:t> pour permettre de déterminer si les initiatives </a:t>
            </a:r>
            <a:r>
              <a:rPr lang="fr-CA" sz="1800" b="1" dirty="0"/>
              <a:t>atteignent les objectifs</a:t>
            </a:r>
            <a:r>
              <a:rPr lang="fr-CA" sz="1800" dirty="0"/>
              <a:t>.</a:t>
            </a:r>
            <a:endParaRPr lang="en-US" sz="1800" dirty="0"/>
          </a:p>
          <a:p>
            <a:pPr lvl="0"/>
            <a:endParaRPr lang="en-US" sz="2000" dirty="0"/>
          </a:p>
          <a:p>
            <a:pPr lvl="0"/>
            <a:endParaRPr lang="en-US" sz="2000" dirty="0"/>
          </a:p>
          <a:p>
            <a:pPr lvl="0"/>
            <a:endParaRPr lang="en-US" sz="2000" dirty="0"/>
          </a:p>
        </p:txBody>
      </p:sp>
    </p:spTree>
    <p:extLst>
      <p:ext uri="{BB962C8B-B14F-4D97-AF65-F5344CB8AC3E}">
        <p14:creationId xmlns:p14="http://schemas.microsoft.com/office/powerpoint/2010/main" val="2643363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A6C6FC1-CB20-4E71-ABFA-97F4C4D4CA5F}"/>
              </a:ext>
            </a:extLst>
          </p:cNvPr>
          <p:cNvSpPr>
            <a:spLocks noGrp="1"/>
          </p:cNvSpPr>
          <p:nvPr>
            <p:ph type="body" sz="quarter" idx="14"/>
          </p:nvPr>
        </p:nvSpPr>
        <p:spPr>
          <a:xfrm>
            <a:off x="250156" y="1436253"/>
            <a:ext cx="5845843" cy="3676327"/>
          </a:xfrm>
        </p:spPr>
        <p:txBody>
          <a:bodyPr/>
          <a:lstStyle/>
          <a:p>
            <a:pPr marL="342900" lvl="0" indent="-342900">
              <a:lnSpc>
                <a:spcPct val="120000"/>
              </a:lnSpc>
              <a:buFont typeface="Arial" panose="020B0604020202020204" pitchFamily="34" charset="0"/>
              <a:buChar char="•"/>
            </a:pPr>
            <a:r>
              <a:rPr lang="en-US" dirty="0">
                <a:solidFill>
                  <a:schemeClr val="tx1"/>
                </a:solidFill>
              </a:rPr>
              <a:t>Bulletin 2021 de </a:t>
            </a:r>
            <a:r>
              <a:rPr lang="en-US" dirty="0" err="1">
                <a:solidFill>
                  <a:schemeClr val="tx1"/>
                </a:solidFill>
              </a:rPr>
              <a:t>ParticipACTION</a:t>
            </a:r>
            <a:endParaRPr lang="en-US" dirty="0">
              <a:solidFill>
                <a:schemeClr val="tx1"/>
              </a:solidFill>
            </a:endParaRPr>
          </a:p>
          <a:p>
            <a:pPr marL="342900" lvl="0" indent="-342900">
              <a:lnSpc>
                <a:spcPct val="120000"/>
              </a:lnSpc>
              <a:buFont typeface="Arial" panose="020B0604020202020204" pitchFamily="34" charset="0"/>
              <a:buChar char="•"/>
            </a:pPr>
            <a:r>
              <a:rPr lang="en-US" dirty="0" err="1">
                <a:solidFill>
                  <a:schemeClr val="tx1"/>
                </a:solidFill>
              </a:rPr>
              <a:t>Infographie</a:t>
            </a:r>
            <a:r>
              <a:rPr lang="en-US" dirty="0">
                <a:solidFill>
                  <a:schemeClr val="tx1"/>
                </a:solidFill>
              </a:rPr>
              <a:t> des </a:t>
            </a:r>
            <a:r>
              <a:rPr lang="en-US" dirty="0" err="1">
                <a:solidFill>
                  <a:schemeClr val="tx1"/>
                </a:solidFill>
              </a:rPr>
              <a:t>principales</a:t>
            </a:r>
            <a:r>
              <a:rPr lang="en-US" dirty="0">
                <a:solidFill>
                  <a:schemeClr val="tx1"/>
                </a:solidFill>
              </a:rPr>
              <a:t> notes</a:t>
            </a:r>
          </a:p>
          <a:p>
            <a:pPr marL="342900" lvl="0" indent="-342900">
              <a:lnSpc>
                <a:spcPct val="120000"/>
              </a:lnSpc>
              <a:buFont typeface="Arial" panose="020B0604020202020204" pitchFamily="34" charset="0"/>
              <a:buChar char="•"/>
            </a:pPr>
            <a:r>
              <a:rPr lang="en-US" dirty="0">
                <a:solidFill>
                  <a:schemeClr val="tx1"/>
                </a:solidFill>
              </a:rPr>
              <a:t>Communiqué de </a:t>
            </a:r>
            <a:r>
              <a:rPr lang="en-US" dirty="0" err="1">
                <a:solidFill>
                  <a:schemeClr val="tx1"/>
                </a:solidFill>
              </a:rPr>
              <a:t>presse</a:t>
            </a:r>
            <a:endParaRPr lang="en-US" dirty="0">
              <a:solidFill>
                <a:schemeClr val="tx1"/>
              </a:solidFill>
            </a:endParaRPr>
          </a:p>
          <a:p>
            <a:pPr marL="342900" lvl="0" indent="-342900">
              <a:lnSpc>
                <a:spcPct val="120000"/>
              </a:lnSpc>
              <a:buFont typeface="Arial" panose="020B0604020202020204" pitchFamily="34" charset="0"/>
              <a:buChar char="•"/>
            </a:pPr>
            <a:r>
              <a:rPr lang="en-US" dirty="0" err="1">
                <a:solidFill>
                  <a:schemeClr val="tx1"/>
                </a:solidFill>
              </a:rPr>
              <a:t>Trousse</a:t>
            </a:r>
            <a:r>
              <a:rPr lang="en-US" dirty="0">
                <a:solidFill>
                  <a:schemeClr val="tx1"/>
                </a:solidFill>
              </a:rPr>
              <a:t> de communications</a:t>
            </a:r>
          </a:p>
          <a:p>
            <a:pPr marL="342900" lvl="0" indent="-342900">
              <a:lnSpc>
                <a:spcPct val="120000"/>
              </a:lnSpc>
              <a:buFont typeface="Arial" panose="020B0604020202020204" pitchFamily="34" charset="0"/>
              <a:buChar char="•"/>
            </a:pPr>
            <a:r>
              <a:rPr lang="en-US" dirty="0" err="1">
                <a:solidFill>
                  <a:schemeClr val="tx1"/>
                </a:solidFill>
              </a:rPr>
              <a:t>Présentation</a:t>
            </a:r>
            <a:endParaRPr lang="en-US" dirty="0">
              <a:solidFill>
                <a:schemeClr val="tx1"/>
              </a:solidFill>
            </a:endParaRPr>
          </a:p>
        </p:txBody>
      </p:sp>
      <p:sp>
        <p:nvSpPr>
          <p:cNvPr id="9" name="Title 8">
            <a:extLst>
              <a:ext uri="{FF2B5EF4-FFF2-40B4-BE49-F238E27FC236}">
                <a16:creationId xmlns:a16="http://schemas.microsoft.com/office/drawing/2014/main" id="{3C86F9B4-633C-4B5B-AA03-197457E6E421}"/>
              </a:ext>
            </a:extLst>
          </p:cNvPr>
          <p:cNvSpPr>
            <a:spLocks noGrp="1"/>
          </p:cNvSpPr>
          <p:nvPr>
            <p:ph type="title" idx="4294967295"/>
          </p:nvPr>
        </p:nvSpPr>
        <p:spPr>
          <a:xfrm>
            <a:off x="250157" y="249773"/>
            <a:ext cx="6265863" cy="757238"/>
          </a:xfrm>
        </p:spPr>
        <p:txBody>
          <a:bodyPr/>
          <a:lstStyle/>
          <a:p>
            <a:r>
              <a:rPr lang="en-US" sz="4800" dirty="0" err="1">
                <a:solidFill>
                  <a:srgbClr val="50287D"/>
                </a:solidFill>
                <a:latin typeface="Cooper Black" panose="0208090404030B020404" pitchFamily="18" charset="0"/>
              </a:rPr>
              <a:t>Outils</a:t>
            </a:r>
            <a:r>
              <a:rPr lang="en-US" sz="4800" dirty="0">
                <a:solidFill>
                  <a:srgbClr val="50287D"/>
                </a:solidFill>
                <a:latin typeface="Cooper Black" panose="0208090404030B020404" pitchFamily="18" charset="0"/>
              </a:rPr>
              <a:t> et </a:t>
            </a:r>
            <a:r>
              <a:rPr lang="en-US" sz="4800" dirty="0" err="1">
                <a:solidFill>
                  <a:srgbClr val="50287D"/>
                </a:solidFill>
                <a:latin typeface="Cooper Black" panose="0208090404030B020404" pitchFamily="18" charset="0"/>
              </a:rPr>
              <a:t>ressources</a:t>
            </a:r>
            <a:endParaRPr lang="en-US" sz="4800" dirty="0">
              <a:solidFill>
                <a:srgbClr val="50287D"/>
              </a:solidFill>
              <a:latin typeface="Cooper Black" panose="0208090404030B020404" pitchFamily="18" charset="0"/>
            </a:endParaRPr>
          </a:p>
        </p:txBody>
      </p:sp>
      <p:pic>
        <p:nvPicPr>
          <p:cNvPr id="5" name="Picture 4" descr="A picture containing person, person&#10;&#10;Description automatically generated">
            <a:extLst>
              <a:ext uri="{FF2B5EF4-FFF2-40B4-BE49-F238E27FC236}">
                <a16:creationId xmlns:a16="http://schemas.microsoft.com/office/drawing/2014/main" id="{30779832-2FF9-4947-8482-949CD4990AF3}"/>
              </a:ext>
            </a:extLst>
          </p:cNvPr>
          <p:cNvPicPr>
            <a:picLocks noChangeAspect="1"/>
          </p:cNvPicPr>
          <p:nvPr/>
        </p:nvPicPr>
        <p:blipFill>
          <a:blip r:embed="rId2"/>
          <a:stretch>
            <a:fillRect/>
          </a:stretch>
        </p:blipFill>
        <p:spPr>
          <a:xfrm>
            <a:off x="6007678" y="1986455"/>
            <a:ext cx="5612849" cy="3741683"/>
          </a:xfrm>
          <a:prstGeom prst="rect">
            <a:avLst/>
          </a:prstGeom>
        </p:spPr>
      </p:pic>
    </p:spTree>
    <p:extLst>
      <p:ext uri="{BB962C8B-B14F-4D97-AF65-F5344CB8AC3E}">
        <p14:creationId xmlns:p14="http://schemas.microsoft.com/office/powerpoint/2010/main" val="15815819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A5F3A8-B8F9-4B5C-8A80-220DD0E01F4B}"/>
              </a:ext>
            </a:extLst>
          </p:cNvPr>
          <p:cNvSpPr>
            <a:spLocks noGrp="1"/>
          </p:cNvSpPr>
          <p:nvPr>
            <p:ph type="title"/>
          </p:nvPr>
        </p:nvSpPr>
        <p:spPr>
          <a:xfrm>
            <a:off x="173601" y="159076"/>
            <a:ext cx="11806786" cy="1311128"/>
          </a:xfrm>
        </p:spPr>
        <p:txBody>
          <a:bodyPr/>
          <a:lstStyle/>
          <a:p>
            <a:r>
              <a:rPr lang="en-US" sz="4400" dirty="0" err="1"/>
              <a:t>Équipe</a:t>
            </a:r>
            <a:r>
              <a:rPr lang="en-US" sz="4400" dirty="0"/>
              <a:t> de </a:t>
            </a:r>
            <a:r>
              <a:rPr lang="en-US" sz="4400" dirty="0" err="1"/>
              <a:t>développement</a:t>
            </a:r>
            <a:r>
              <a:rPr lang="en-US" sz="4400" dirty="0"/>
              <a:t> du </a:t>
            </a:r>
            <a:r>
              <a:rPr lang="en-US" sz="4400" dirty="0" err="1"/>
              <a:t>contenu</a:t>
            </a:r>
            <a:r>
              <a:rPr lang="en-US" sz="4400" dirty="0"/>
              <a:t> du Bulletin</a:t>
            </a:r>
            <a:endParaRPr lang="en-US" dirty="0"/>
          </a:p>
        </p:txBody>
      </p:sp>
      <p:graphicFrame>
        <p:nvGraphicFramePr>
          <p:cNvPr id="20" name="Table 19">
            <a:extLst>
              <a:ext uri="{FF2B5EF4-FFF2-40B4-BE49-F238E27FC236}">
                <a16:creationId xmlns:a16="http://schemas.microsoft.com/office/drawing/2014/main" id="{F4C1342F-F366-421C-A470-7FCB249FFFFA}"/>
              </a:ext>
            </a:extLst>
          </p:cNvPr>
          <p:cNvGraphicFramePr>
            <a:graphicFrameLocks noGrp="1"/>
          </p:cNvGraphicFramePr>
          <p:nvPr>
            <p:extLst>
              <p:ext uri="{D42A27DB-BD31-4B8C-83A1-F6EECF244321}">
                <p14:modId xmlns:p14="http://schemas.microsoft.com/office/powerpoint/2010/main" val="3555575516"/>
              </p:ext>
            </p:extLst>
          </p:nvPr>
        </p:nvGraphicFramePr>
        <p:xfrm>
          <a:off x="173601" y="1717986"/>
          <a:ext cx="10948734" cy="4555427"/>
        </p:xfrm>
        <a:graphic>
          <a:graphicData uri="http://schemas.openxmlformats.org/drawingml/2006/table">
            <a:tbl>
              <a:tblPr firstRow="1" firstCol="1" bandRow="1">
                <a:tableStyleId>{5C22544A-7EE6-4342-B048-85BDC9FD1C3A}</a:tableStyleId>
              </a:tblPr>
              <a:tblGrid>
                <a:gridCol w="3947630">
                  <a:extLst>
                    <a:ext uri="{9D8B030D-6E8A-4147-A177-3AD203B41FA5}">
                      <a16:colId xmlns:a16="http://schemas.microsoft.com/office/drawing/2014/main" val="506118242"/>
                    </a:ext>
                  </a:extLst>
                </a:gridCol>
                <a:gridCol w="3351526">
                  <a:extLst>
                    <a:ext uri="{9D8B030D-6E8A-4147-A177-3AD203B41FA5}">
                      <a16:colId xmlns:a16="http://schemas.microsoft.com/office/drawing/2014/main" val="727179971"/>
                    </a:ext>
                  </a:extLst>
                </a:gridCol>
                <a:gridCol w="3649578">
                  <a:extLst>
                    <a:ext uri="{9D8B030D-6E8A-4147-A177-3AD203B41FA5}">
                      <a16:colId xmlns:a16="http://schemas.microsoft.com/office/drawing/2014/main" val="897775642"/>
                    </a:ext>
                  </a:extLst>
                </a:gridCol>
              </a:tblGrid>
              <a:tr h="3617075">
                <a:tc>
                  <a:txBody>
                    <a:bodyPr/>
                    <a:lstStyle/>
                    <a:p>
                      <a:pPr marL="0" lvl="0" indent="0">
                        <a:spcBef>
                          <a:spcPts val="600"/>
                        </a:spcBef>
                        <a:buNone/>
                      </a:pPr>
                      <a:r>
                        <a:rPr lang="fr-FR" sz="1500" dirty="0">
                          <a:solidFill>
                            <a:schemeClr val="tx1"/>
                          </a:solidFill>
                          <a:latin typeface="Open Sans" panose="020B0306030504020204"/>
                        </a:rPr>
                        <a:t>Présidente du Comité de recherche du Bulletin</a:t>
                      </a:r>
                    </a:p>
                    <a:p>
                      <a:pPr marL="0" lvl="0" indent="0">
                        <a:spcBef>
                          <a:spcPts val="600"/>
                        </a:spcBef>
                        <a:buNone/>
                      </a:pP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Nora Johnston </a:t>
                      </a:r>
                      <a:endParaRPr lang="en-US"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1" kern="1200" dirty="0">
                          <a:solidFill>
                            <a:schemeClr val="tx1"/>
                          </a:solidFill>
                          <a:latin typeface="Open Sans" panose="020B0306030504020204"/>
                          <a:ea typeface="+mn-ea"/>
                          <a:cs typeface="+mn-cs"/>
                        </a:rPr>
                        <a:t>Rédacteurs</a:t>
                      </a:r>
                      <a:endParaRPr lang="en-US" sz="1500" b="1" kern="1200" dirty="0">
                        <a:solidFill>
                          <a:schemeClr val="tx1"/>
                        </a:solidFill>
                        <a:latin typeface="Open Sans" panose="020B0306030504020204"/>
                        <a:ea typeface="+mn-ea"/>
                        <a:cs typeface="+mn-cs"/>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Nora Johnston</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Val Iancovich</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Gestion de </a:t>
                      </a:r>
                      <a:r>
                        <a:rPr lang="en-US" sz="15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projet</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Leigh Vanderloo, Ph. D.</a:t>
                      </a: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Marketing et communications</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Erin Brown</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Stacey McNabb</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Miguel Pacheco</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Conception et production</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Gravity</a:t>
                      </a: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Relations </a:t>
                      </a:r>
                      <a:r>
                        <a:rPr lang="en-CA" sz="15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publiques</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Proof</a:t>
                      </a:r>
                      <a:endParaRPr lang="en-US"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US" sz="15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Révisions</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Ruth Hanley</a:t>
                      </a:r>
                      <a:endParaRPr lang="en-US"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Marie-Johanne Tousignant </a:t>
                      </a: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Traduction</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Marie-Johanne Tousignant</a:t>
                      </a:r>
                      <a:endParaRPr lang="en-US"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b="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Réseau</a:t>
                      </a: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r>
                        <a:rPr lang="en-CA" sz="1500" b="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Accès</a:t>
                      </a:r>
                      <a:r>
                        <a:rPr lang="en-CA"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Participation</a:t>
                      </a:r>
                      <a:endParaRPr lang="en-US" sz="1500" b="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err="1">
                          <a:solidFill>
                            <a:schemeClr val="tx1"/>
                          </a:solidFill>
                          <a:effectLst/>
                          <a:latin typeface="Open Sans" panose="020B0306030504020204" pitchFamily="34" charset="0"/>
                          <a:ea typeface="Open Sans" panose="020B0306030504020204" pitchFamily="34" charset="0"/>
                          <a:cs typeface="Open Sans" panose="020B0306030504020204" pitchFamily="34" charset="0"/>
                        </a:rPr>
                        <a:t>Comité</a:t>
                      </a: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de recherche pour le Bulletin</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Lynsey Burnett</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Christine Cameron, Ph. D. </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Nora Johnston</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Miguel Pacheco</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Leigh Vanderloo, Ph. D.</a:t>
                      </a: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pPr marL="0" marR="0">
                        <a:lnSpc>
                          <a:spcPct val="107000"/>
                        </a:lnSpc>
                        <a:spcBef>
                          <a:spcPts val="0"/>
                        </a:spcBef>
                        <a:spcAft>
                          <a:spcPts val="0"/>
                        </a:spcAft>
                      </a:pPr>
                      <a:r>
                        <a:rPr lang="en-CA"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 </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500" b="1" dirty="0" err="1">
                          <a:solidFill>
                            <a:schemeClr val="tx1"/>
                          </a:solidFill>
                          <a:latin typeface="Open Sans" panose="020B0306030504020204" pitchFamily="34" charset="0"/>
                          <a:ea typeface="Open Sans" panose="020B0306030504020204" pitchFamily="34" charset="0"/>
                          <a:cs typeface="Open Sans" panose="020B0306030504020204" pitchFamily="34" charset="0"/>
                        </a:rPr>
                        <a:t>Équipe</a:t>
                      </a:r>
                      <a:r>
                        <a:rPr lang="en-CA" sz="1500" b="1" dirty="0">
                          <a:solidFill>
                            <a:schemeClr val="tx1"/>
                          </a:solidFill>
                          <a:latin typeface="Open Sans" panose="020B0306030504020204" pitchFamily="34" charset="0"/>
                          <a:ea typeface="Open Sans" panose="020B0306030504020204" pitchFamily="34" charset="0"/>
                          <a:cs typeface="Open Sans" panose="020B0306030504020204" pitchFamily="34" charset="0"/>
                        </a:rPr>
                        <a:t> de recherche et de </a:t>
                      </a:r>
                      <a:r>
                        <a:rPr lang="en-CA" sz="1500" b="1" dirty="0" err="1">
                          <a:solidFill>
                            <a:schemeClr val="tx1"/>
                          </a:solidFill>
                          <a:latin typeface="Open Sans" panose="020B0306030504020204" pitchFamily="34" charset="0"/>
                          <a:ea typeface="Open Sans" panose="020B0306030504020204" pitchFamily="34" charset="0"/>
                          <a:cs typeface="Open Sans" panose="020B0306030504020204" pitchFamily="34" charset="0"/>
                        </a:rPr>
                        <a:t>développement</a:t>
                      </a:r>
                      <a:r>
                        <a:rPr lang="en-CA" sz="1500" b="1" dirty="0">
                          <a:solidFill>
                            <a:schemeClr val="tx1"/>
                          </a:solidFill>
                          <a:latin typeface="Open Sans" panose="020B0306030504020204" pitchFamily="34" charset="0"/>
                          <a:ea typeface="Open Sans" panose="020B0306030504020204" pitchFamily="34" charset="0"/>
                          <a:cs typeface="Open Sans" panose="020B0306030504020204" pitchFamily="34" charset="0"/>
                        </a:rPr>
                        <a:t> du </a:t>
                      </a:r>
                      <a:r>
                        <a:rPr lang="en-CA" sz="1500" b="1" dirty="0" err="1">
                          <a:solidFill>
                            <a:schemeClr val="tx1"/>
                          </a:solidFill>
                          <a:latin typeface="Open Sans" panose="020B0306030504020204" pitchFamily="34" charset="0"/>
                          <a:ea typeface="Open Sans" panose="020B0306030504020204" pitchFamily="34" charset="0"/>
                          <a:cs typeface="Open Sans" panose="020B0306030504020204" pitchFamily="34" charset="0"/>
                        </a:rPr>
                        <a:t>contenu</a:t>
                      </a:r>
                      <a:r>
                        <a:rPr lang="en-CA" sz="1500" b="1" dirty="0">
                          <a:solidFill>
                            <a:schemeClr val="tx1"/>
                          </a:solidFill>
                          <a:latin typeface="Open Sans" panose="020B0306030504020204" pitchFamily="34" charset="0"/>
                          <a:ea typeface="Open Sans" panose="020B0306030504020204" pitchFamily="34" charset="0"/>
                          <a:cs typeface="Open Sans" panose="020B0306030504020204" pitchFamily="34" charset="0"/>
                        </a:rPr>
                        <a:t> du Bulletin</a:t>
                      </a:r>
                      <a:endParaRPr lang="en-US" sz="15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Jean-Philippe Chaput, Ph. D. </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Patricia Clark </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Margie Davenport,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Guy Faulkner,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Jonathon Fowles,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Lucie Lévesque,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Norman O’Reilly,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Michelle Porter, Ph. D.  </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Ryan Rhodes,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Robert Ross, Ph. D. </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en-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Elaine Shelton,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p>
                      <a:r>
                        <a:rPr lang="fr-CA"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rPr>
                        <a:t>John Spence, Ph. D.</a:t>
                      </a:r>
                      <a:endParaRPr lang="en-US" sz="1500" b="0" kern="1200" dirty="0">
                        <a:solidFill>
                          <a:schemeClr val="tx1"/>
                        </a:solidFill>
                        <a:effectLst/>
                        <a:latin typeface="Open Sans" panose="020B0306030504020204" pitchFamily="34" charset="0"/>
                        <a:ea typeface="Open Sans" panose="020B0306030504020204" pitchFamily="34" charset="0"/>
                        <a:cs typeface="Open Sans" panose="020B0306030504020204" pitchFamily="34" charset="0"/>
                      </a:endParaRPr>
                    </a:p>
                  </a:txBody>
                  <a:tcPr marL="48992" marR="48992"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647863"/>
                  </a:ext>
                </a:extLst>
              </a:tr>
            </a:tbl>
          </a:graphicData>
        </a:graphic>
      </p:graphicFrame>
    </p:spTree>
    <p:extLst>
      <p:ext uri="{BB962C8B-B14F-4D97-AF65-F5344CB8AC3E}">
        <p14:creationId xmlns:p14="http://schemas.microsoft.com/office/powerpoint/2010/main" val="431619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03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220579" y="0"/>
            <a:ext cx="11750842" cy="2530475"/>
          </a:xfrm>
        </p:spPr>
        <p:txBody>
          <a:bodyPr>
            <a:normAutofit/>
          </a:bodyPr>
          <a:lstStyle/>
          <a:p>
            <a:r>
              <a:rPr lang="fr-CA" sz="6000" dirty="0">
                <a:solidFill>
                  <a:srgbClr val="50287D"/>
                </a:solidFill>
                <a:latin typeface="Cooper Black" panose="0208090404030B020404" pitchFamily="18" charset="0"/>
              </a:rPr>
              <a:t>Demeurer actif est crucial pour notre santé mentale </a:t>
            </a:r>
            <a:endParaRPr lang="en-US" sz="60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220579" y="2296570"/>
            <a:ext cx="11309684" cy="5187422"/>
          </a:xfrm>
        </p:spPr>
        <p:txBody>
          <a:bodyPr>
            <a:normAutofit/>
          </a:bodyPr>
          <a:lstStyle/>
          <a:p>
            <a:pPr>
              <a:spcBef>
                <a:spcPts val="600"/>
              </a:spcBef>
              <a:spcAft>
                <a:spcPts val="600"/>
              </a:spcAft>
            </a:pPr>
            <a:r>
              <a:rPr lang="fr-CA" sz="2200" dirty="0">
                <a:effectLst/>
                <a:latin typeface="Open Sans" panose="020B0306030504020204" pitchFamily="34" charset="0"/>
                <a:ea typeface="Open Sans" panose="020B0306030504020204" pitchFamily="34" charset="0"/>
                <a:cs typeface="Open Sans" panose="020B0306030504020204" pitchFamily="34" charset="0"/>
              </a:rPr>
              <a:t>De nombreuses personnes vivant au Canada ont déclaré que leur santé mentale s’était détériorée en raison de la COVID-19</a:t>
            </a:r>
            <a:r>
              <a:rPr lang="fr-CA" sz="2200" b="1" dirty="0">
                <a:effectLst/>
                <a:latin typeface="Open Sans" panose="020B0306030504020204" pitchFamily="34" charset="0"/>
                <a:ea typeface="Open Sans" panose="020B0306030504020204" pitchFamily="34" charset="0"/>
                <a:cs typeface="Open Sans" panose="020B0306030504020204" pitchFamily="34" charset="0"/>
              </a:rPr>
              <a:t>. L’activité physique </a:t>
            </a:r>
            <a:r>
              <a:rPr lang="fr-CA" sz="2200" dirty="0">
                <a:effectLst/>
                <a:latin typeface="Open Sans" panose="020B0306030504020204" pitchFamily="34" charset="0"/>
                <a:ea typeface="Open Sans" panose="020B0306030504020204" pitchFamily="34" charset="0"/>
                <a:cs typeface="Open Sans" panose="020B0306030504020204" pitchFamily="34" charset="0"/>
              </a:rPr>
              <a:t>peut réduire les symptômes de dépression et d’anxiété, </a:t>
            </a:r>
            <a:r>
              <a:rPr lang="fr-CA" sz="2200" b="1" dirty="0">
                <a:effectLst/>
                <a:latin typeface="Open Sans" panose="020B0306030504020204" pitchFamily="34" charset="0"/>
                <a:ea typeface="Open Sans" panose="020B0306030504020204" pitchFamily="34" charset="0"/>
                <a:cs typeface="Open Sans" panose="020B0306030504020204" pitchFamily="34" charset="0"/>
              </a:rPr>
              <a:t>favoriser un état de bonheur</a:t>
            </a:r>
            <a:r>
              <a:rPr lang="fr-CA" sz="2200" dirty="0">
                <a:effectLst/>
                <a:latin typeface="Open Sans" panose="020B0306030504020204" pitchFamily="34" charset="0"/>
                <a:ea typeface="Open Sans" panose="020B0306030504020204" pitchFamily="34" charset="0"/>
                <a:cs typeface="Open Sans" panose="020B0306030504020204" pitchFamily="34" charset="0"/>
              </a:rPr>
              <a:t>, </a:t>
            </a:r>
            <a:r>
              <a:rPr lang="fr-CA" sz="2200" b="1" dirty="0">
                <a:effectLst/>
                <a:latin typeface="Open Sans" panose="020B0306030504020204" pitchFamily="34" charset="0"/>
                <a:ea typeface="Open Sans" panose="020B0306030504020204" pitchFamily="34" charset="0"/>
                <a:cs typeface="Open Sans" panose="020B0306030504020204" pitchFamily="34" charset="0"/>
              </a:rPr>
              <a:t>stimuler</a:t>
            </a:r>
            <a:r>
              <a:rPr lang="fr-CA" sz="2200" dirty="0">
                <a:effectLst/>
                <a:latin typeface="Open Sans" panose="020B0306030504020204" pitchFamily="34" charset="0"/>
                <a:ea typeface="Open Sans" panose="020B0306030504020204" pitchFamily="34" charset="0"/>
                <a:cs typeface="Open Sans" panose="020B0306030504020204" pitchFamily="34" charset="0"/>
              </a:rPr>
              <a:t> </a:t>
            </a:r>
            <a:r>
              <a:rPr lang="fr-CA" sz="2200" b="1" dirty="0">
                <a:effectLst/>
                <a:latin typeface="Open Sans" panose="020B0306030504020204" pitchFamily="34" charset="0"/>
                <a:ea typeface="Open Sans" panose="020B0306030504020204" pitchFamily="34" charset="0"/>
                <a:cs typeface="Open Sans" panose="020B0306030504020204" pitchFamily="34" charset="0"/>
              </a:rPr>
              <a:t>l’humeur et renforcer la résilience</a:t>
            </a:r>
            <a:r>
              <a:rPr lang="fr-CA" sz="2200" dirty="0">
                <a:effectLst/>
                <a:latin typeface="Open Sans" panose="020B0306030504020204" pitchFamily="34" charset="0"/>
                <a:ea typeface="Open Sans" panose="020B0306030504020204" pitchFamily="34" charset="0"/>
                <a:cs typeface="Open Sans" panose="020B0306030504020204" pitchFamily="34" charset="0"/>
              </a:rPr>
              <a:t>. C’est pourquoi elle est un élément essentiel de notre « trousse » de solutions pour favoriser la santé mentale.</a:t>
            </a:r>
          </a:p>
          <a:p>
            <a:pPr>
              <a:spcBef>
                <a:spcPts val="600"/>
              </a:spcBef>
              <a:spcAft>
                <a:spcPts val="600"/>
              </a:spcAft>
            </a:pP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Il est temps pour nous tous et toutes de prendre conscience des liens qui unissent le corps à l’esprit. Pour aider les gens à mieux composer avec les facteurs de stress, les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éducateurs </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et les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décideurs</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 doivent contribuer à sensibiliser la population aux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bienfaits de bouger </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sur la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santé mentale</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 tout en créant des occasions de tirer profit d’une meilleure humeur, du plaisir et de la joie que procure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l’activité physique</a:t>
            </a:r>
            <a:r>
              <a:rPr lang="fr-CA"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a:t>
            </a:r>
            <a:endParaRPr lang="en-US" sz="20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189994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25745" y="249618"/>
            <a:ext cx="12309471" cy="2233778"/>
          </a:xfrm>
        </p:spPr>
        <p:txBody>
          <a:bodyPr>
            <a:noAutofit/>
          </a:bodyPr>
          <a:lstStyle/>
          <a:p>
            <a:r>
              <a:rPr lang="fr-CA" sz="5400" dirty="0">
                <a:solidFill>
                  <a:srgbClr val="50287D"/>
                </a:solidFill>
                <a:latin typeface="Cooper Black" panose="0208090404030B020404" pitchFamily="18" charset="0"/>
              </a:rPr>
              <a:t>Demeurer actif est crucial pour notre bien-être social</a:t>
            </a:r>
            <a:endParaRPr lang="en-US" sz="54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125746" y="2483397"/>
            <a:ext cx="11925841" cy="4511130"/>
          </a:xfrm>
        </p:spPr>
        <p:txBody>
          <a:bodyPr>
            <a:normAutofit/>
          </a:bodyPr>
          <a:lstStyle/>
          <a:p>
            <a:pPr>
              <a:spcBef>
                <a:spcPts val="1200"/>
              </a:spcBef>
              <a:spcAft>
                <a:spcPts val="600"/>
              </a:spcAft>
            </a:pPr>
            <a:r>
              <a:rPr lang="fr-CA" sz="2200" dirty="0">
                <a:effectLst/>
                <a:latin typeface="Open Sans" panose="020B0306030504020204" pitchFamily="34" charset="0"/>
                <a:ea typeface="Open Sans" panose="020B0306030504020204" pitchFamily="34" charset="0"/>
                <a:cs typeface="Open Sans" panose="020B0306030504020204" pitchFamily="34" charset="0"/>
              </a:rPr>
              <a:t>S’il y a une chose que </a:t>
            </a:r>
            <a:r>
              <a:rPr lang="fr-CA" sz="2200" b="1" dirty="0">
                <a:effectLst/>
                <a:latin typeface="Open Sans" panose="020B0306030504020204" pitchFamily="34" charset="0"/>
                <a:ea typeface="Open Sans" panose="020B0306030504020204" pitchFamily="34" charset="0"/>
                <a:cs typeface="Open Sans" panose="020B0306030504020204" pitchFamily="34" charset="0"/>
              </a:rPr>
              <a:t>la pandémie </a:t>
            </a:r>
            <a:r>
              <a:rPr lang="fr-CA" sz="2200" dirty="0">
                <a:effectLst/>
                <a:latin typeface="Open Sans" panose="020B0306030504020204" pitchFamily="34" charset="0"/>
                <a:ea typeface="Open Sans" panose="020B0306030504020204" pitchFamily="34" charset="0"/>
                <a:cs typeface="Open Sans" panose="020B0306030504020204" pitchFamily="34" charset="0"/>
              </a:rPr>
              <a:t>nous aura démontrée, c’est le rôle irremplaçable que jouent les </a:t>
            </a:r>
            <a:r>
              <a:rPr lang="fr-CA" sz="2200" b="1" dirty="0">
                <a:effectLst/>
                <a:latin typeface="Open Sans" panose="020B0306030504020204" pitchFamily="34" charset="0"/>
                <a:ea typeface="Open Sans" panose="020B0306030504020204" pitchFamily="34" charset="0"/>
                <a:cs typeface="Open Sans" panose="020B0306030504020204" pitchFamily="34" charset="0"/>
              </a:rPr>
              <a:t>liens sociaux </a:t>
            </a:r>
            <a:r>
              <a:rPr lang="fr-CA" sz="2200" dirty="0">
                <a:effectLst/>
                <a:latin typeface="Open Sans" panose="020B0306030504020204" pitchFamily="34" charset="0"/>
                <a:ea typeface="Open Sans" panose="020B0306030504020204" pitchFamily="34" charset="0"/>
                <a:cs typeface="Open Sans" panose="020B0306030504020204" pitchFamily="34" charset="0"/>
              </a:rPr>
              <a:t>dans le maintien d’une </a:t>
            </a:r>
            <a:r>
              <a:rPr lang="fr-CA" sz="2200" b="1" dirty="0">
                <a:effectLst/>
                <a:latin typeface="Open Sans" panose="020B0306030504020204" pitchFamily="34" charset="0"/>
                <a:ea typeface="Open Sans" panose="020B0306030504020204" pitchFamily="34" charset="0"/>
                <a:cs typeface="Open Sans" panose="020B0306030504020204" pitchFamily="34" charset="0"/>
              </a:rPr>
              <a:t>bonne qualité de vie</a:t>
            </a:r>
            <a:r>
              <a:rPr lang="fr-CA" sz="2200" dirty="0">
                <a:effectLst/>
                <a:latin typeface="Open Sans" panose="020B0306030504020204" pitchFamily="34" charset="0"/>
                <a:ea typeface="Open Sans" panose="020B0306030504020204" pitchFamily="34" charset="0"/>
                <a:cs typeface="Open Sans" panose="020B0306030504020204" pitchFamily="34" charset="0"/>
              </a:rPr>
              <a:t>. </a:t>
            </a:r>
          </a:p>
          <a:p>
            <a:pPr>
              <a:spcBef>
                <a:spcPts val="1200"/>
              </a:spcBef>
              <a:spcAft>
                <a:spcPts val="600"/>
              </a:spcAft>
            </a:pPr>
            <a:r>
              <a:rPr lang="fr-CA" sz="2200" dirty="0">
                <a:effectLst/>
                <a:latin typeface="Open Sans" panose="020B0306030504020204" pitchFamily="34" charset="0"/>
                <a:ea typeface="Open Sans" panose="020B0306030504020204" pitchFamily="34" charset="0"/>
                <a:cs typeface="Open Sans" panose="020B0306030504020204" pitchFamily="34" charset="0"/>
              </a:rPr>
              <a:t>Nous en sommes à planifier </a:t>
            </a:r>
            <a:r>
              <a:rPr lang="fr-CA" sz="2200" b="1" dirty="0">
                <a:effectLst/>
                <a:latin typeface="Open Sans" panose="020B0306030504020204" pitchFamily="34" charset="0"/>
                <a:ea typeface="Open Sans" panose="020B0306030504020204" pitchFamily="34" charset="0"/>
                <a:cs typeface="Open Sans" panose="020B0306030504020204" pitchFamily="34" charset="0"/>
              </a:rPr>
              <a:t>un Canada plus fort et plus sain</a:t>
            </a:r>
            <a:r>
              <a:rPr lang="fr-CA" sz="2200" dirty="0">
                <a:effectLst/>
                <a:latin typeface="Open Sans" panose="020B0306030504020204" pitchFamily="34" charset="0"/>
                <a:ea typeface="Open Sans" panose="020B0306030504020204" pitchFamily="34" charset="0"/>
                <a:cs typeface="Open Sans" panose="020B0306030504020204" pitchFamily="34" charset="0"/>
              </a:rPr>
              <a:t>, et dans cette optique, profitons donc des bienfaits de tisser des liens avec des </a:t>
            </a:r>
            <a:r>
              <a:rPr lang="fr-CA" sz="2200" b="1" dirty="0">
                <a:effectLst/>
                <a:latin typeface="Open Sans" panose="020B0306030504020204" pitchFamily="34" charset="0"/>
                <a:ea typeface="Open Sans" panose="020B0306030504020204" pitchFamily="34" charset="0"/>
                <a:cs typeface="Open Sans" panose="020B0306030504020204" pitchFamily="34" charset="0"/>
              </a:rPr>
              <a:t>amis,</a:t>
            </a:r>
            <a:r>
              <a:rPr lang="fr-CA" sz="2200" dirty="0">
                <a:effectLst/>
                <a:latin typeface="Open Sans" panose="020B0306030504020204" pitchFamily="34" charset="0"/>
                <a:ea typeface="Open Sans" panose="020B0306030504020204" pitchFamily="34" charset="0"/>
                <a:cs typeface="Open Sans" panose="020B0306030504020204" pitchFamily="34" charset="0"/>
              </a:rPr>
              <a:t> des membres de la </a:t>
            </a:r>
            <a:r>
              <a:rPr lang="fr-CA" sz="2200" b="1" dirty="0">
                <a:effectLst/>
                <a:latin typeface="Open Sans" panose="020B0306030504020204" pitchFamily="34" charset="0"/>
                <a:ea typeface="Open Sans" panose="020B0306030504020204" pitchFamily="34" charset="0"/>
                <a:cs typeface="Open Sans" panose="020B0306030504020204" pitchFamily="34" charset="0"/>
              </a:rPr>
              <a:t>famille</a:t>
            </a:r>
            <a:r>
              <a:rPr lang="fr-CA" sz="2200" dirty="0">
                <a:effectLst/>
                <a:latin typeface="Open Sans" panose="020B0306030504020204" pitchFamily="34" charset="0"/>
                <a:ea typeface="Open Sans" panose="020B0306030504020204" pitchFamily="34" charset="0"/>
                <a:cs typeface="Open Sans" panose="020B0306030504020204" pitchFamily="34" charset="0"/>
              </a:rPr>
              <a:t> et des </a:t>
            </a:r>
            <a:r>
              <a:rPr lang="fr-CA" sz="2200" b="1" dirty="0">
                <a:effectLst/>
                <a:latin typeface="Open Sans" panose="020B0306030504020204" pitchFamily="34" charset="0"/>
                <a:ea typeface="Open Sans" panose="020B0306030504020204" pitchFamily="34" charset="0"/>
                <a:cs typeface="Open Sans" panose="020B0306030504020204" pitchFamily="34" charset="0"/>
              </a:rPr>
              <a:t>voisins</a:t>
            </a:r>
            <a:r>
              <a:rPr lang="fr-CA" sz="2200" dirty="0">
                <a:effectLst/>
                <a:latin typeface="Open Sans" panose="020B0306030504020204" pitchFamily="34" charset="0"/>
                <a:ea typeface="Open Sans" panose="020B0306030504020204" pitchFamily="34" charset="0"/>
                <a:cs typeface="Open Sans" panose="020B0306030504020204" pitchFamily="34" charset="0"/>
              </a:rPr>
              <a:t> en </a:t>
            </a:r>
            <a:r>
              <a:rPr lang="fr-CA" sz="2200" b="1" dirty="0">
                <a:effectLst/>
                <a:latin typeface="Open Sans" panose="020B0306030504020204" pitchFamily="34" charset="0"/>
                <a:ea typeface="Open Sans" panose="020B0306030504020204" pitchFamily="34" charset="0"/>
                <a:cs typeface="Open Sans" panose="020B0306030504020204" pitchFamily="34" charset="0"/>
              </a:rPr>
              <a:t>bougeant avec eux</a:t>
            </a:r>
            <a:r>
              <a:rPr lang="fr-CA" sz="2200" dirty="0">
                <a:effectLst/>
                <a:latin typeface="Open Sans" panose="020B0306030504020204" pitchFamily="34" charset="0"/>
                <a:ea typeface="Open Sans" panose="020B0306030504020204" pitchFamily="34" charset="0"/>
                <a:cs typeface="Open Sans" panose="020B0306030504020204" pitchFamily="34" charset="0"/>
              </a:rPr>
              <a:t>. Examinons nos </a:t>
            </a:r>
            <a:r>
              <a:rPr lang="fr-CA" sz="2200" b="1" dirty="0">
                <a:effectLst/>
                <a:latin typeface="Open Sans" panose="020B0306030504020204" pitchFamily="34" charset="0"/>
                <a:ea typeface="Open Sans" panose="020B0306030504020204" pitchFamily="34" charset="0"/>
                <a:cs typeface="Open Sans" panose="020B0306030504020204" pitchFamily="34" charset="0"/>
              </a:rPr>
              <a:t>programmes</a:t>
            </a:r>
            <a:r>
              <a:rPr lang="fr-CA" sz="2200" dirty="0">
                <a:effectLst/>
                <a:latin typeface="Open Sans" panose="020B0306030504020204" pitchFamily="34" charset="0"/>
                <a:ea typeface="Open Sans" panose="020B0306030504020204" pitchFamily="34" charset="0"/>
                <a:cs typeface="Open Sans" panose="020B0306030504020204" pitchFamily="34" charset="0"/>
              </a:rPr>
              <a:t> et nos </a:t>
            </a:r>
            <a:r>
              <a:rPr lang="fr-CA" sz="2200" b="1" dirty="0">
                <a:effectLst/>
                <a:latin typeface="Open Sans" panose="020B0306030504020204" pitchFamily="34" charset="0"/>
                <a:ea typeface="Open Sans" panose="020B0306030504020204" pitchFamily="34" charset="0"/>
                <a:cs typeface="Open Sans" panose="020B0306030504020204" pitchFamily="34" charset="0"/>
              </a:rPr>
              <a:t>environnements </a:t>
            </a:r>
            <a:r>
              <a:rPr lang="fr-CA" sz="2200" dirty="0">
                <a:effectLst/>
                <a:latin typeface="Open Sans" panose="020B0306030504020204" pitchFamily="34" charset="0"/>
                <a:ea typeface="Open Sans" panose="020B0306030504020204" pitchFamily="34" charset="0"/>
                <a:cs typeface="Open Sans" panose="020B0306030504020204" pitchFamily="34" charset="0"/>
              </a:rPr>
              <a:t>sous un nouvel angle. Nos communautés sont plus fortes lorsque les personnes autochtones, noires et de couleur (PANDC), la communauté LGBTQ2S+ et les gens de tous âges et de tous les horizons économiques sont invités et </a:t>
            </a:r>
            <a:r>
              <a:rPr lang="fr-CA" sz="2200" b="1" dirty="0">
                <a:effectLst/>
                <a:latin typeface="Open Sans" panose="020B0306030504020204" pitchFamily="34" charset="0"/>
                <a:ea typeface="Open Sans" panose="020B0306030504020204" pitchFamily="34" charset="0"/>
                <a:cs typeface="Open Sans" panose="020B0306030504020204" pitchFamily="34" charset="0"/>
              </a:rPr>
              <a:t>inspirés à se rassembler </a:t>
            </a:r>
            <a:r>
              <a:rPr lang="fr-CA" sz="2200" dirty="0">
                <a:effectLst/>
                <a:latin typeface="Open Sans" panose="020B0306030504020204" pitchFamily="34" charset="0"/>
                <a:ea typeface="Open Sans" panose="020B0306030504020204" pitchFamily="34" charset="0"/>
                <a:cs typeface="Open Sans" panose="020B0306030504020204" pitchFamily="34" charset="0"/>
              </a:rPr>
              <a:t>pour partager des histoires, avoir du plaisir et tisser des liens </a:t>
            </a:r>
            <a:r>
              <a:rPr lang="fr-CA" sz="2200" b="1" dirty="0">
                <a:effectLst/>
                <a:latin typeface="Open Sans" panose="020B0306030504020204" pitchFamily="34" charset="0"/>
                <a:ea typeface="Open Sans" panose="020B0306030504020204" pitchFamily="34" charset="0"/>
                <a:cs typeface="Open Sans" panose="020B0306030504020204" pitchFamily="34" charset="0"/>
              </a:rPr>
              <a:t>grâce au mouvement</a:t>
            </a:r>
            <a:r>
              <a:rPr lang="fr-CA" sz="2200" dirty="0">
                <a:effectLst/>
                <a:latin typeface="Open Sans" panose="020B0306030504020204" pitchFamily="34" charset="0"/>
                <a:ea typeface="Open Sans" panose="020B0306030504020204" pitchFamily="34" charset="0"/>
                <a:cs typeface="Open Sans" panose="020B0306030504020204" pitchFamily="34" charset="0"/>
              </a:rPr>
              <a:t>. </a:t>
            </a:r>
            <a:endParaRPr lang="en-US" sz="2200" dirty="0">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284115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144376" y="558546"/>
            <a:ext cx="11043919" cy="1311275"/>
          </a:xfrm>
        </p:spPr>
        <p:txBody>
          <a:bodyPr>
            <a:noAutofit/>
          </a:bodyPr>
          <a:lstStyle/>
          <a:p>
            <a:r>
              <a:rPr lang="fr-CA" sz="5400" dirty="0">
                <a:solidFill>
                  <a:srgbClr val="50287D"/>
                </a:solidFill>
                <a:latin typeface="Cooper Black" panose="0208090404030B020404" pitchFamily="18" charset="0"/>
              </a:rPr>
              <a:t>Demeurer actif pour notre santé physique</a:t>
            </a:r>
            <a:endParaRPr lang="en-US" sz="54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144376" y="2491378"/>
            <a:ext cx="12047623" cy="5329186"/>
          </a:xfrm>
        </p:spPr>
        <p:txBody>
          <a:bodyPr>
            <a:normAutofit/>
          </a:bodyPr>
          <a:lstStyle/>
          <a:p>
            <a:pPr>
              <a:spcBef>
                <a:spcPts val="600"/>
              </a:spcBef>
              <a:spcAft>
                <a:spcPts val="600"/>
              </a:spcAft>
            </a:pPr>
            <a:r>
              <a:rPr lang="fr-CA" sz="2200" dirty="0">
                <a:effectLst/>
                <a:latin typeface="Open Sans" panose="020B0306030504020204" pitchFamily="34" charset="0"/>
                <a:ea typeface="Open Sans" panose="020B0306030504020204" pitchFamily="34" charset="0"/>
                <a:cs typeface="Open Sans" panose="020B0306030504020204" pitchFamily="34" charset="0"/>
              </a:rPr>
              <a:t>Ça ne devrait pas prendre </a:t>
            </a:r>
            <a:r>
              <a:rPr lang="fr-CA" sz="2200" b="1" dirty="0">
                <a:effectLst/>
                <a:latin typeface="Open Sans" panose="020B0306030504020204" pitchFamily="34" charset="0"/>
                <a:ea typeface="Open Sans" panose="020B0306030504020204" pitchFamily="34" charset="0"/>
                <a:cs typeface="Open Sans" panose="020B0306030504020204" pitchFamily="34" charset="0"/>
              </a:rPr>
              <a:t>une pandémie </a:t>
            </a:r>
            <a:r>
              <a:rPr lang="fr-CA" sz="2200" dirty="0">
                <a:effectLst/>
                <a:latin typeface="Open Sans" panose="020B0306030504020204" pitchFamily="34" charset="0"/>
                <a:ea typeface="Open Sans" panose="020B0306030504020204" pitchFamily="34" charset="0"/>
                <a:cs typeface="Open Sans" panose="020B0306030504020204" pitchFamily="34" charset="0"/>
              </a:rPr>
              <a:t>pour apprécier </a:t>
            </a:r>
            <a:r>
              <a:rPr lang="fr-CA" sz="2200" b="1" dirty="0">
                <a:effectLst/>
                <a:latin typeface="Open Sans" panose="020B0306030504020204" pitchFamily="34" charset="0"/>
                <a:ea typeface="Open Sans" panose="020B0306030504020204" pitchFamily="34" charset="0"/>
                <a:cs typeface="Open Sans" panose="020B0306030504020204" pitchFamily="34" charset="0"/>
              </a:rPr>
              <a:t>notre état de santé </a:t>
            </a:r>
            <a:r>
              <a:rPr lang="fr-CA" sz="2200" dirty="0">
                <a:effectLst/>
                <a:latin typeface="Open Sans" panose="020B0306030504020204" pitchFamily="34" charset="0"/>
                <a:ea typeface="Open Sans" panose="020B0306030504020204" pitchFamily="34" charset="0"/>
                <a:cs typeface="Open Sans" panose="020B0306030504020204" pitchFamily="34" charset="0"/>
              </a:rPr>
              <a:t>et en prendre soin. Pourtant, à bien des égards et pour beaucoup de personnes, la </a:t>
            </a:r>
            <a:r>
              <a:rPr lang="fr-CA" sz="2200" b="1" dirty="0">
                <a:effectLst/>
                <a:latin typeface="Open Sans" panose="020B0306030504020204" pitchFamily="34" charset="0"/>
                <a:ea typeface="Open Sans" panose="020B0306030504020204" pitchFamily="34" charset="0"/>
                <a:cs typeface="Open Sans" panose="020B0306030504020204" pitchFamily="34" charset="0"/>
              </a:rPr>
              <a:t>COVID-19 </a:t>
            </a:r>
            <a:r>
              <a:rPr lang="fr-CA" sz="2200" dirty="0">
                <a:effectLst/>
                <a:latin typeface="Open Sans" panose="020B0306030504020204" pitchFamily="34" charset="0"/>
                <a:ea typeface="Open Sans" panose="020B0306030504020204" pitchFamily="34" charset="0"/>
                <a:cs typeface="Open Sans" panose="020B0306030504020204" pitchFamily="34" charset="0"/>
              </a:rPr>
              <a:t>a été </a:t>
            </a:r>
            <a:r>
              <a:rPr lang="fr-CA" sz="2200" b="1" dirty="0">
                <a:effectLst/>
                <a:latin typeface="Open Sans" panose="020B0306030504020204" pitchFamily="34" charset="0"/>
                <a:ea typeface="Open Sans" panose="020B0306030504020204" pitchFamily="34" charset="0"/>
                <a:cs typeface="Open Sans" panose="020B0306030504020204" pitchFamily="34" charset="0"/>
              </a:rPr>
              <a:t>le réveil brutal </a:t>
            </a:r>
            <a:r>
              <a:rPr lang="fr-CA" sz="2200" dirty="0">
                <a:effectLst/>
                <a:latin typeface="Open Sans" panose="020B0306030504020204" pitchFamily="34" charset="0"/>
                <a:ea typeface="Open Sans" panose="020B0306030504020204" pitchFamily="34" charset="0"/>
                <a:cs typeface="Open Sans" panose="020B0306030504020204" pitchFamily="34" charset="0"/>
              </a:rPr>
              <a:t>qui leur a fait prendre conscience de la </a:t>
            </a:r>
            <a:r>
              <a:rPr lang="fr-CA" sz="2200" b="1" dirty="0">
                <a:effectLst/>
                <a:latin typeface="Open Sans" panose="020B0306030504020204" pitchFamily="34" charset="0"/>
                <a:ea typeface="Open Sans" panose="020B0306030504020204" pitchFamily="34" charset="0"/>
                <a:cs typeface="Open Sans" panose="020B0306030504020204" pitchFamily="34" charset="0"/>
              </a:rPr>
              <a:t>fragilité du corps </a:t>
            </a:r>
            <a:r>
              <a:rPr lang="fr-CA" sz="2200" dirty="0">
                <a:effectLst/>
                <a:latin typeface="Open Sans" panose="020B0306030504020204" pitchFamily="34" charset="0"/>
                <a:ea typeface="Open Sans" panose="020B0306030504020204" pitchFamily="34" charset="0"/>
                <a:cs typeface="Open Sans" panose="020B0306030504020204" pitchFamily="34" charset="0"/>
              </a:rPr>
              <a:t>humain, mais aussi de celle de </a:t>
            </a:r>
            <a:r>
              <a:rPr lang="fr-CA" sz="2200" b="1" dirty="0">
                <a:effectLst/>
                <a:latin typeface="Open Sans" panose="020B0306030504020204" pitchFamily="34" charset="0"/>
                <a:ea typeface="Open Sans" panose="020B0306030504020204" pitchFamily="34" charset="0"/>
                <a:cs typeface="Open Sans" panose="020B0306030504020204" pitchFamily="34" charset="0"/>
              </a:rPr>
              <a:t>notre système de soins de santé</a:t>
            </a:r>
            <a:r>
              <a:rPr lang="fr-CA" sz="2200" dirty="0">
                <a:effectLst/>
                <a:latin typeface="Open Sans" panose="020B0306030504020204" pitchFamily="34" charset="0"/>
                <a:ea typeface="Open Sans" panose="020B0306030504020204" pitchFamily="34" charset="0"/>
                <a:cs typeface="Open Sans" panose="020B0306030504020204" pitchFamily="34" charset="0"/>
              </a:rPr>
              <a:t>.</a:t>
            </a:r>
          </a:p>
          <a:p>
            <a:pPr>
              <a:spcBef>
                <a:spcPts val="600"/>
              </a:spcBef>
              <a:spcAft>
                <a:spcPts val="600"/>
              </a:spcAft>
            </a:pP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L’activité physique </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régulière peut prévenir et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réduire l’obésité</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prévenir les maladies </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cardiovasculaires, le diabète de type 2 et la démence, améliorer la mobilité, prolonger l’autonomie et la </a:t>
            </a:r>
            <a:r>
              <a:rPr lang="fr-CA" sz="2200" b="1"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qualité de vie </a:t>
            </a:r>
            <a:r>
              <a:rPr lang="fr-CA" sz="2200" dirty="0">
                <a:solidFill>
                  <a:srgbClr val="000000"/>
                </a:solidFill>
                <a:effectLst/>
                <a:latin typeface="Open Sans" panose="020B0306030504020204" pitchFamily="34" charset="0"/>
                <a:ea typeface="Open Sans" panose="020B0306030504020204" pitchFamily="34" charset="0"/>
                <a:cs typeface="Open Sans" panose="020B0306030504020204" pitchFamily="34" charset="0"/>
              </a:rPr>
              <a:t>et même prévenir les arrêts cardiaques subits.</a:t>
            </a:r>
            <a:r>
              <a:rPr lang="fr-CA" sz="2200"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  </a:t>
            </a:r>
          </a:p>
          <a:p>
            <a:pPr>
              <a:spcBef>
                <a:spcPts val="600"/>
              </a:spcBef>
              <a:spcAft>
                <a:spcPts val="600"/>
              </a:spcAft>
            </a:pPr>
            <a:r>
              <a:rPr lang="fr-CA" sz="2200"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Si notre société s’engage dès aujourd’hui à adopter un </a:t>
            </a:r>
            <a:r>
              <a:rPr lang="fr-CA" sz="2200" b="1"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mode de vie actif</a:t>
            </a:r>
            <a:r>
              <a:rPr lang="fr-CA" sz="2200"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 nous réduirons le </a:t>
            </a:r>
            <a:r>
              <a:rPr lang="fr-CA" sz="2200" b="1"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risque de maladies </a:t>
            </a:r>
            <a:r>
              <a:rPr lang="fr-CA" sz="2200" dirty="0">
                <a:solidFill>
                  <a:srgbClr val="212121"/>
                </a:solidFill>
                <a:effectLst/>
                <a:latin typeface="Open Sans" panose="020B0306030504020204" pitchFamily="34" charset="0"/>
                <a:ea typeface="Open Sans" panose="020B0306030504020204" pitchFamily="34" charset="0"/>
                <a:cs typeface="Open Sans" panose="020B0306030504020204" pitchFamily="34" charset="0"/>
              </a:rPr>
              <a:t>évitables tout en aidant notre système de santé à demeurer flexible et à se montrer réactif dans des circonstances imprévisibles.</a:t>
            </a:r>
            <a:endParaRPr lang="en-US" sz="2200" dirty="0">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148121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DD0BF4-6D7A-FD42-8577-049106043D36}"/>
              </a:ext>
            </a:extLst>
          </p:cNvPr>
          <p:cNvSpPr>
            <a:spLocks noGrp="1"/>
          </p:cNvSpPr>
          <p:nvPr>
            <p:ph type="title" idx="4294967295"/>
          </p:nvPr>
        </p:nvSpPr>
        <p:spPr>
          <a:xfrm>
            <a:off x="368965" y="15875"/>
            <a:ext cx="11626723" cy="1952410"/>
          </a:xfrm>
        </p:spPr>
        <p:txBody>
          <a:bodyPr>
            <a:normAutofit/>
          </a:bodyPr>
          <a:lstStyle/>
          <a:p>
            <a:r>
              <a:rPr lang="fr-CA" sz="5400" dirty="0">
                <a:solidFill>
                  <a:srgbClr val="50287D"/>
                </a:solidFill>
                <a:latin typeface="Cooper Black" panose="0208090404030B020404" pitchFamily="18" charset="0"/>
              </a:rPr>
              <a:t>Le Canada, à la croisée des chemins </a:t>
            </a:r>
            <a:endParaRPr lang="en-US" sz="5400" dirty="0">
              <a:solidFill>
                <a:srgbClr val="50287D"/>
              </a:solidFill>
              <a:latin typeface="Cooper Black" panose="0208090404030B020404" pitchFamily="18" charset="0"/>
            </a:endParaRPr>
          </a:p>
        </p:txBody>
      </p:sp>
      <p:sp>
        <p:nvSpPr>
          <p:cNvPr id="10" name="Text Placeholder 9">
            <a:extLst>
              <a:ext uri="{FF2B5EF4-FFF2-40B4-BE49-F238E27FC236}">
                <a16:creationId xmlns:a16="http://schemas.microsoft.com/office/drawing/2014/main" id="{1D314989-4B25-F041-AFD1-FCF2D439022F}"/>
              </a:ext>
            </a:extLst>
          </p:cNvPr>
          <p:cNvSpPr>
            <a:spLocks noGrp="1"/>
          </p:cNvSpPr>
          <p:nvPr>
            <p:ph type="body" sz="quarter" idx="4294967295"/>
          </p:nvPr>
        </p:nvSpPr>
        <p:spPr>
          <a:xfrm>
            <a:off x="363792" y="1968285"/>
            <a:ext cx="11357811" cy="5940503"/>
          </a:xfrm>
        </p:spPr>
        <p:txBody>
          <a:bodyPr>
            <a:normAutofit/>
          </a:bodyPr>
          <a:lstStyle/>
          <a:p>
            <a:r>
              <a:rPr lang="fr-CA" sz="2000" dirty="0">
                <a:latin typeface="Open Sans" panose="020B0306030504020204" pitchFamily="34" charset="0"/>
                <a:ea typeface="Open Sans" panose="020B0306030504020204" pitchFamily="34" charset="0"/>
                <a:cs typeface="Open Sans" panose="020B0306030504020204" pitchFamily="34" charset="0"/>
              </a:rPr>
              <a:t>Les répercussions de la </a:t>
            </a:r>
            <a:r>
              <a:rPr lang="fr-CA" sz="2000" b="1" dirty="0">
                <a:latin typeface="Open Sans" panose="020B0306030504020204" pitchFamily="34" charset="0"/>
                <a:ea typeface="Open Sans" panose="020B0306030504020204" pitchFamily="34" charset="0"/>
                <a:cs typeface="Open Sans" panose="020B0306030504020204" pitchFamily="34" charset="0"/>
              </a:rPr>
              <a:t>COVID-19 </a:t>
            </a:r>
            <a:r>
              <a:rPr lang="fr-CA" sz="2000" dirty="0">
                <a:latin typeface="Open Sans" panose="020B0306030504020204" pitchFamily="34" charset="0"/>
                <a:ea typeface="Open Sans" panose="020B0306030504020204" pitchFamily="34" charset="0"/>
                <a:cs typeface="Open Sans" panose="020B0306030504020204" pitchFamily="34" charset="0"/>
              </a:rPr>
              <a:t>ont été </a:t>
            </a:r>
            <a:r>
              <a:rPr lang="fr-CA" sz="2000" b="1" dirty="0">
                <a:latin typeface="Open Sans" panose="020B0306030504020204" pitchFamily="34" charset="0"/>
                <a:ea typeface="Open Sans" panose="020B0306030504020204" pitchFamily="34" charset="0"/>
                <a:cs typeface="Open Sans" panose="020B0306030504020204" pitchFamily="34" charset="0"/>
              </a:rPr>
              <a:t>inouïes</a:t>
            </a:r>
            <a:r>
              <a:rPr lang="fr-CA" sz="2000" dirty="0">
                <a:latin typeface="Open Sans" panose="020B0306030504020204" pitchFamily="34" charset="0"/>
                <a:ea typeface="Open Sans" panose="020B0306030504020204" pitchFamily="34" charset="0"/>
                <a:cs typeface="Open Sans" panose="020B0306030504020204" pitchFamily="34" charset="0"/>
              </a:rPr>
              <a:t>, mais ce que cette catastrophe nous a enseigné devrait </a:t>
            </a:r>
            <a:r>
              <a:rPr lang="fr-CA" sz="2000" b="1" dirty="0">
                <a:latin typeface="Open Sans" panose="020B0306030504020204" pitchFamily="34" charset="0"/>
                <a:ea typeface="Open Sans" panose="020B0306030504020204" pitchFamily="34" charset="0"/>
                <a:cs typeface="Open Sans" panose="020B0306030504020204" pitchFamily="34" charset="0"/>
              </a:rPr>
              <a:t>profiter au bien-être </a:t>
            </a:r>
            <a:r>
              <a:rPr lang="fr-CA" sz="2000" dirty="0">
                <a:latin typeface="Open Sans" panose="020B0306030504020204" pitchFamily="34" charset="0"/>
                <a:ea typeface="Open Sans" panose="020B0306030504020204" pitchFamily="34" charset="0"/>
                <a:cs typeface="Open Sans" panose="020B0306030504020204" pitchFamily="34" charset="0"/>
              </a:rPr>
              <a:t>de tous et de toutes, sans distinction. </a:t>
            </a:r>
            <a:endParaRPr lang="en-US" sz="2000" dirty="0">
              <a:latin typeface="Open Sans" panose="020B0306030504020204" pitchFamily="34" charset="0"/>
              <a:ea typeface="Open Sans" panose="020B0306030504020204" pitchFamily="34" charset="0"/>
              <a:cs typeface="Open Sans" panose="020B0306030504020204" pitchFamily="34" charset="0"/>
            </a:endParaRPr>
          </a:p>
          <a:p>
            <a:r>
              <a:rPr lang="fr-CA" sz="2000" dirty="0">
                <a:effectLst/>
                <a:latin typeface="Open Sans" panose="020B0306030504020204" pitchFamily="34" charset="0"/>
                <a:ea typeface="Open Sans" panose="020B0306030504020204" pitchFamily="34" charset="0"/>
                <a:cs typeface="Open Sans" panose="020B0306030504020204" pitchFamily="34" charset="0"/>
              </a:rPr>
              <a:t>Nous exhortons toutes les personnes qui ont pratiqué ou </a:t>
            </a:r>
            <a:r>
              <a:rPr lang="fr-CA" sz="2000" b="1" dirty="0">
                <a:effectLst/>
                <a:latin typeface="Open Sans" panose="020B0306030504020204" pitchFamily="34" charset="0"/>
                <a:ea typeface="Open Sans" panose="020B0306030504020204" pitchFamily="34" charset="0"/>
                <a:cs typeface="Open Sans" panose="020B0306030504020204" pitchFamily="34" charset="0"/>
              </a:rPr>
              <a:t>maintenu une activité physique régulière en 2020 à continuer</a:t>
            </a:r>
            <a:r>
              <a:rPr lang="fr-CA" sz="2000" dirty="0">
                <a:effectLst/>
                <a:latin typeface="Open Sans" panose="020B0306030504020204" pitchFamily="34" charset="0"/>
                <a:ea typeface="Open Sans" panose="020B0306030504020204" pitchFamily="34" charset="0"/>
                <a:cs typeface="Open Sans" panose="020B0306030504020204" pitchFamily="34" charset="0"/>
              </a:rPr>
              <a:t>. Si vous avez eu de la difficulté à sortir de la maison ou à trouver des façons sécuritaires de faire de l’activité physique, le temps n’est pas à la culpabilité ni au jugement. C’est plutôt l’occasion d’apporter des changements importants.</a:t>
            </a:r>
            <a:endParaRPr lang="en-US" sz="2000" dirty="0">
              <a:latin typeface="Open Sans" panose="020B0306030504020204" pitchFamily="34" charset="0"/>
              <a:ea typeface="Open Sans" panose="020B0306030504020204" pitchFamily="34" charset="0"/>
              <a:cs typeface="Open Sans" panose="020B0306030504020204" pitchFamily="34" charset="0"/>
            </a:endParaRPr>
          </a:p>
          <a:p>
            <a:r>
              <a:rPr lang="fr-CA" sz="2000" dirty="0">
                <a:effectLst/>
                <a:latin typeface="Open Sans" panose="020B0306030504020204" pitchFamily="34" charset="0"/>
                <a:ea typeface="Open Sans" panose="020B0306030504020204" pitchFamily="34" charset="0"/>
                <a:cs typeface="Open Sans" panose="020B0306030504020204" pitchFamily="34" charset="0"/>
              </a:rPr>
              <a:t>L’édition 2021 du Bulletin de l’activité physique chez les adultes est un outil pour donner aux Canadiens et aux Canadiennes des idées sur la façon de bâtir des communautés plus fortes, plus saines et plus dynamiques dans l’avenir.</a:t>
            </a:r>
            <a:r>
              <a:rPr lang="fr-CA" sz="2000" b="1" dirty="0">
                <a:effectLst/>
                <a:latin typeface="Open Sans" panose="020B0306030504020204" pitchFamily="34" charset="0"/>
                <a:ea typeface="Open Sans" panose="020B0306030504020204" pitchFamily="34" charset="0"/>
                <a:cs typeface="Open Sans" panose="020B0306030504020204" pitchFamily="34" charset="0"/>
              </a:rPr>
              <a:t> Le temps est maintenant venu de nous demander si nous et nos dirigeants ferons les choix nécessaires pour mieux rebondir dans cette nouvelle réalité ! </a:t>
            </a:r>
            <a:endParaRPr lang="en-US" sz="2000" b="1" dirty="0">
              <a:effectLst/>
              <a:latin typeface="Open Sans" panose="020B0306030504020204" pitchFamily="34" charset="0"/>
              <a:ea typeface="Open Sans" panose="020B0306030504020204" pitchFamily="34" charset="0"/>
              <a:cs typeface="Open Sans" panose="020B0306030504020204" pitchFamily="34" charset="0"/>
            </a:endParaRPr>
          </a:p>
        </p:txBody>
      </p:sp>
    </p:spTree>
    <p:extLst>
      <p:ext uri="{BB962C8B-B14F-4D97-AF65-F5344CB8AC3E}">
        <p14:creationId xmlns:p14="http://schemas.microsoft.com/office/powerpoint/2010/main" val="63137713"/>
      </p:ext>
    </p:extLst>
  </p:cSld>
  <p:clrMapOvr>
    <a:masterClrMapping/>
  </p:clrMapOvr>
</p:sld>
</file>

<file path=ppt/theme/theme1.xml><?xml version="1.0" encoding="utf-8"?>
<a:theme xmlns:a="http://schemas.openxmlformats.org/drawingml/2006/main" name="Title Slides – Pl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ontent – Double Statis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ontent – 2 Column with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ontent – 3 Column with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 – Intro + 3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ontent – Intro + 4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ontent – 2 Columns with 4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Content – PAC App 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Content – PAC App 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Content – PAC App C">
  <a:themeElements>
    <a:clrScheme name="ParticipACTION">
      <a:dk1>
        <a:srgbClr val="50287C"/>
      </a:dk1>
      <a:lt1>
        <a:srgbClr val="FFFFFF"/>
      </a:lt1>
      <a:dk2>
        <a:srgbClr val="000000"/>
      </a:dk2>
      <a:lt2>
        <a:srgbClr val="A7DAF0"/>
      </a:lt2>
      <a:accent1>
        <a:srgbClr val="50287C"/>
      </a:accent1>
      <a:accent2>
        <a:srgbClr val="BCD8DC"/>
      </a:accent2>
      <a:accent3>
        <a:srgbClr val="FFD274"/>
      </a:accent3>
      <a:accent4>
        <a:srgbClr val="F4C9BA"/>
      </a:accent4>
      <a:accent5>
        <a:srgbClr val="BDDEAE"/>
      </a:accent5>
      <a:accent6>
        <a:srgbClr val="D8D1E0"/>
      </a:accent6>
      <a:hlink>
        <a:srgbClr val="50287C"/>
      </a:hlink>
      <a:folHlink>
        <a:srgbClr val="5028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Slides – Plain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 Pinwhee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Slides – One Text Bo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Final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s – Brand Image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pter Intr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 Including Photo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 Text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ntent – 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ntent – Grid of 6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tent – Single Statist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20056</TotalTime>
  <Words>5067</Words>
  <Application>Microsoft Office PowerPoint</Application>
  <PresentationFormat>Widescreen</PresentationFormat>
  <Paragraphs>358</Paragraphs>
  <Slides>55</Slides>
  <Notes>0</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55</vt:i4>
      </vt:variant>
    </vt:vector>
  </HeadingPairs>
  <TitlesOfParts>
    <vt:vector size="81" baseType="lpstr">
      <vt:lpstr>Arial</vt:lpstr>
      <vt:lpstr>Calibri</vt:lpstr>
      <vt:lpstr>Cooper Black</vt:lpstr>
      <vt:lpstr>Cooper Std Black</vt:lpstr>
      <vt:lpstr>Open Sans</vt:lpstr>
      <vt:lpstr>Title Slides – Plain</vt:lpstr>
      <vt:lpstr>Title Slides – Pinwheel</vt:lpstr>
      <vt:lpstr>Title Slides – Brand Imagery</vt:lpstr>
      <vt:lpstr>Chapter Intro Slides</vt:lpstr>
      <vt:lpstr>Content – Including Photos</vt:lpstr>
      <vt:lpstr>Content – Text Only</vt:lpstr>
      <vt:lpstr>Content – Table</vt:lpstr>
      <vt:lpstr>Content – Grid of 6 Icons</vt:lpstr>
      <vt:lpstr>Content – Single Statistic</vt:lpstr>
      <vt:lpstr>Content – Double Statistic</vt:lpstr>
      <vt:lpstr>Content – 2 Column with Icons</vt:lpstr>
      <vt:lpstr>Content – 3 Column with Icons</vt:lpstr>
      <vt:lpstr>Content – Intro + 3 Icons</vt:lpstr>
      <vt:lpstr>Content – Intro + 4 Icons</vt:lpstr>
      <vt:lpstr>Content – 2 Columns with 4 Icons</vt:lpstr>
      <vt:lpstr>Content – PAC App A</vt:lpstr>
      <vt:lpstr>Content – PAC App B</vt:lpstr>
      <vt:lpstr>Content – PAC App C</vt:lpstr>
      <vt:lpstr>Slides – Plain Backgrounds</vt:lpstr>
      <vt:lpstr>Slides – One Text Box</vt:lpstr>
      <vt:lpstr>Final Slides</vt:lpstr>
      <vt:lpstr>L’édition 2021 du Bulletin   de l’activité physique       chez les adultes</vt:lpstr>
      <vt:lpstr>À propos du Bulletin</vt:lpstr>
      <vt:lpstr>Un avenir actif:   Mieux rebondir dans une nouvelle réalité </vt:lpstr>
      <vt:lpstr>Une nouvelle réalité</vt:lpstr>
      <vt:lpstr>Demeurer actif pour un avenir en santé</vt:lpstr>
      <vt:lpstr>Demeurer actif est crucial pour notre santé mentale </vt:lpstr>
      <vt:lpstr>Demeurer actif est crucial pour notre bien-être social</vt:lpstr>
      <vt:lpstr>Demeurer actif pour notre santé physique</vt:lpstr>
      <vt:lpstr>Le Canada, à la croisée des chemins </vt:lpstr>
      <vt:lpstr>Les indicateurs du Bulletin </vt:lpstr>
      <vt:lpstr>Méthodologie</vt:lpstr>
      <vt:lpstr>Indicateurs</vt:lpstr>
      <vt:lpstr>PowerPoint Presentation</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Caractéristiques individuelles </vt:lpstr>
      <vt:lpstr>PowerPoint Presentation</vt:lpstr>
      <vt:lpstr>Recommandations et lacunes</vt:lpstr>
      <vt:lpstr>PowerPoint Presentation</vt:lpstr>
      <vt:lpstr>Recommandations et lacunes</vt:lpstr>
      <vt:lpstr>PowerPoint Presentation</vt:lpstr>
      <vt:lpstr>Recommandations et lacunes</vt:lpstr>
      <vt:lpstr>Espaces, endroits et normes culturelles </vt:lpstr>
      <vt:lpstr>PowerPoint Presentation</vt:lpstr>
      <vt:lpstr>Recommandations et lacunes</vt:lpstr>
      <vt:lpstr>PowerPoint Presentation</vt:lpstr>
      <vt:lpstr>Recommandations et lacunes</vt:lpstr>
      <vt:lpstr>PowerPoint Presentation</vt:lpstr>
      <vt:lpstr>Recommandations et lacunes</vt:lpstr>
      <vt:lpstr>PowerPoint Presentation</vt:lpstr>
      <vt:lpstr>Recommandations et lacunes</vt:lpstr>
      <vt:lpstr>Stratégies et investissement </vt:lpstr>
      <vt:lpstr>PowerPoint Presentation</vt:lpstr>
      <vt:lpstr>Recommandations et lacunes</vt:lpstr>
      <vt:lpstr>Outils et ressources</vt:lpstr>
      <vt:lpstr>Équipe de développement du contenu du Bulletin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Emerald Lee</dc:creator>
  <cp:lastModifiedBy>Leigh Vanderloo</cp:lastModifiedBy>
  <cp:revision>213</cp:revision>
  <dcterms:created xsi:type="dcterms:W3CDTF">2021-01-15T21:09:29Z</dcterms:created>
  <dcterms:modified xsi:type="dcterms:W3CDTF">2021-11-26T19:27:02Z</dcterms:modified>
</cp:coreProperties>
</file>